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17" r:id="rId2"/>
    <p:sldId id="618" r:id="rId3"/>
    <p:sldId id="61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355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8849" y="186280"/>
            <a:ext cx="9999593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0094" y="234235"/>
            <a:ext cx="9478446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+mj-lt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31734D1-3106-4445-B7AC-84163551E6AB}"/>
              </a:ext>
            </a:extLst>
          </p:cNvPr>
          <p:cNvSpPr/>
          <p:nvPr userDrawn="1"/>
        </p:nvSpPr>
        <p:spPr>
          <a:xfrm rot="5400000">
            <a:off x="8699791" y="3068086"/>
            <a:ext cx="6583334" cy="4348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11628208" y="6595205"/>
            <a:ext cx="715671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United Curriculum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4F51472-F2D2-781C-A388-0ED2A3D53A71}"/>
              </a:ext>
            </a:extLst>
          </p:cNvPr>
          <p:cNvGrpSpPr/>
          <p:nvPr userDrawn="1"/>
        </p:nvGrpSpPr>
        <p:grpSpPr>
          <a:xfrm>
            <a:off x="10295153" y="-8675"/>
            <a:ext cx="1311164" cy="748952"/>
            <a:chOff x="7607201" y="-8675"/>
            <a:chExt cx="1065321" cy="748952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84890B97-6D40-6D93-3205-E5029D638B32}"/>
                </a:ext>
              </a:extLst>
            </p:cNvPr>
            <p:cNvGrpSpPr/>
            <p:nvPr userDrawn="1"/>
          </p:nvGrpSpPr>
          <p:grpSpPr>
            <a:xfrm>
              <a:off x="7607201" y="-8675"/>
              <a:ext cx="1065321" cy="748952"/>
              <a:chOff x="8354346" y="-8675"/>
              <a:chExt cx="1065321" cy="748952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1BE4E6BE-4884-4B9A-E13A-8CC444238AA7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800"/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7D37934C-32A8-3FAE-D911-1BCEC938F070}"/>
                  </a:ext>
                </a:extLst>
              </p:cNvPr>
              <p:cNvSpPr/>
              <p:nvPr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800"/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77FA69F5-3AC7-3378-9D5E-65930B7519DE}"/>
                  </a:ext>
                </a:extLst>
              </p:cNvPr>
              <p:cNvSpPr/>
              <p:nvPr/>
            </p:nvSpPr>
            <p:spPr>
              <a:xfrm>
                <a:off x="8620635" y="103819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United Curriculum" pitchFamily="2" charset="0"/>
                  <a:ea typeface="+mn-ea"/>
                  <a:cs typeface="+mn-cs"/>
                </a:endParaRPr>
              </a:p>
            </p:txBody>
          </p:sp>
        </p:grpSp>
        <p:pic>
          <p:nvPicPr>
            <p:cNvPr id="22" name="Picture 21" descr="Icon&#10;&#10;Description automatically generated">
              <a:extLst>
                <a:ext uri="{FF2B5EF4-FFF2-40B4-BE49-F238E27FC236}">
                  <a16:creationId xmlns:a16="http://schemas.microsoft.com/office/drawing/2014/main" id="{6EFDEF14-E2CE-6931-9A9F-D30217D0354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31047" y="161534"/>
              <a:ext cx="438558" cy="4385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00669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8">
            <a:extLst>
              <a:ext uri="{FF2B5EF4-FFF2-40B4-BE49-F238E27FC236}">
                <a16:creationId xmlns:a16="http://schemas.microsoft.com/office/drawing/2014/main" id="{43591439-98C7-4B7A-B4ED-5E7C270C2F7E}"/>
              </a:ext>
            </a:extLst>
          </p:cNvPr>
          <p:cNvSpPr txBox="1">
            <a:spLocks/>
          </p:cNvSpPr>
          <p:nvPr userDrawn="1"/>
        </p:nvSpPr>
        <p:spPr>
          <a:xfrm>
            <a:off x="11628208" y="6595205"/>
            <a:ext cx="715671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United Curriculum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55BF6F-F1CD-2D62-596D-FB968C2E52A0}"/>
              </a:ext>
            </a:extLst>
          </p:cNvPr>
          <p:cNvSpPr/>
          <p:nvPr userDrawn="1"/>
        </p:nvSpPr>
        <p:spPr>
          <a:xfrm rot="5400000">
            <a:off x="8698325" y="3066837"/>
            <a:ext cx="6586267" cy="4348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613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: Aut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957C279-D0FE-4860-935F-C55F4C9B8DA2}"/>
              </a:ext>
            </a:extLst>
          </p:cNvPr>
          <p:cNvSpPr/>
          <p:nvPr userDrawn="1"/>
        </p:nvSpPr>
        <p:spPr>
          <a:xfrm>
            <a:off x="-18849" y="186280"/>
            <a:ext cx="9999593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3AAD540-1946-4354-A148-CE8D031A048B}"/>
              </a:ext>
            </a:extLst>
          </p:cNvPr>
          <p:cNvSpPr/>
          <p:nvPr userDrawn="1"/>
        </p:nvSpPr>
        <p:spPr>
          <a:xfrm rot="5400000">
            <a:off x="8787053" y="3148696"/>
            <a:ext cx="6581973" cy="2722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D88A2C8-001F-4418-BEF4-1F3EA8701DE2}"/>
              </a:ext>
            </a:extLst>
          </p:cNvPr>
          <p:cNvSpPr/>
          <p:nvPr userDrawn="1"/>
        </p:nvSpPr>
        <p:spPr>
          <a:xfrm rot="5400000">
            <a:off x="8787052" y="3148696"/>
            <a:ext cx="6581973" cy="272272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E11304F-8817-4BE7-98BB-236BA6600322}"/>
              </a:ext>
            </a:extLst>
          </p:cNvPr>
          <p:cNvSpPr/>
          <p:nvPr userDrawn="1"/>
        </p:nvSpPr>
        <p:spPr>
          <a:xfrm rot="5400000">
            <a:off x="10903575" y="866527"/>
            <a:ext cx="2186362" cy="4348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63A3CC8-2FBD-4435-B4BD-4B71380E8B3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0094" y="234235"/>
            <a:ext cx="9478446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+mj-lt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2" name="Subtitle 8">
            <a:extLst>
              <a:ext uri="{FF2B5EF4-FFF2-40B4-BE49-F238E27FC236}">
                <a16:creationId xmlns:a16="http://schemas.microsoft.com/office/drawing/2014/main" id="{BC87AE7C-E272-4C92-877F-7950AA0D31F8}"/>
              </a:ext>
            </a:extLst>
          </p:cNvPr>
          <p:cNvSpPr txBox="1">
            <a:spLocks/>
          </p:cNvSpPr>
          <p:nvPr userDrawn="1"/>
        </p:nvSpPr>
        <p:spPr>
          <a:xfrm>
            <a:off x="11628208" y="6595205"/>
            <a:ext cx="715671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United Curriculum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2A8A822-90F4-6BC8-C2C4-FDA42188355E}"/>
              </a:ext>
            </a:extLst>
          </p:cNvPr>
          <p:cNvGrpSpPr/>
          <p:nvPr userDrawn="1"/>
        </p:nvGrpSpPr>
        <p:grpSpPr>
          <a:xfrm>
            <a:off x="10295153" y="-8675"/>
            <a:ext cx="1311164" cy="748952"/>
            <a:chOff x="7607201" y="-8675"/>
            <a:chExt cx="1065321" cy="748952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37665D52-56CB-A955-ED5F-7819FB93F739}"/>
                </a:ext>
              </a:extLst>
            </p:cNvPr>
            <p:cNvGrpSpPr/>
            <p:nvPr userDrawn="1"/>
          </p:nvGrpSpPr>
          <p:grpSpPr>
            <a:xfrm>
              <a:off x="7607201" y="-8675"/>
              <a:ext cx="1065321" cy="748952"/>
              <a:chOff x="8354346" y="-8675"/>
              <a:chExt cx="1065321" cy="748952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39E11227-1DAA-B6DA-33A8-259327670D46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800"/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9B137D8B-0229-F2FB-4A5D-CE4CB33AD05C}"/>
                  </a:ext>
                </a:extLst>
              </p:cNvPr>
              <p:cNvSpPr/>
              <p:nvPr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800"/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0947E690-ED37-A010-5E2C-88D828F1EABD}"/>
                  </a:ext>
                </a:extLst>
              </p:cNvPr>
              <p:cNvSpPr/>
              <p:nvPr/>
            </p:nvSpPr>
            <p:spPr>
              <a:xfrm>
                <a:off x="8620635" y="103819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United Curriculum" pitchFamily="2" charset="0"/>
                  <a:ea typeface="+mn-ea"/>
                  <a:cs typeface="+mn-cs"/>
                </a:endParaRPr>
              </a:p>
            </p:txBody>
          </p:sp>
        </p:grpSp>
        <p:pic>
          <p:nvPicPr>
            <p:cNvPr id="27" name="Picture 26" descr="Icon&#10;&#10;Description automatically generated">
              <a:extLst>
                <a:ext uri="{FF2B5EF4-FFF2-40B4-BE49-F238E27FC236}">
                  <a16:creationId xmlns:a16="http://schemas.microsoft.com/office/drawing/2014/main" id="{0EC4CF5B-21B2-117A-8FC7-643250D8F1D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31047" y="161534"/>
              <a:ext cx="438558" cy="438558"/>
            </a:xfrm>
            <a:prstGeom prst="rect">
              <a:avLst/>
            </a:prstGeom>
          </p:spPr>
        </p:pic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D0ABF9-B3D3-2DE7-71F7-F02CD02C9FA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10903207" y="877611"/>
            <a:ext cx="2186363" cy="41266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latin typeface="+mj-lt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/>
              <a:t>Year X: Term X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369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: Sp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BA5A464D-8721-4BEB-CC3B-BE1BF2AE5F3E}"/>
              </a:ext>
            </a:extLst>
          </p:cNvPr>
          <p:cNvSpPr/>
          <p:nvPr userDrawn="1"/>
        </p:nvSpPr>
        <p:spPr>
          <a:xfrm rot="5400000">
            <a:off x="8787053" y="3148696"/>
            <a:ext cx="6581973" cy="2722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6C9071D-7AB3-EBFB-07F6-02CBCE2F2329}"/>
              </a:ext>
            </a:extLst>
          </p:cNvPr>
          <p:cNvSpPr/>
          <p:nvPr userDrawn="1"/>
        </p:nvSpPr>
        <p:spPr>
          <a:xfrm rot="5400000">
            <a:off x="8787052" y="3148696"/>
            <a:ext cx="6581973" cy="272272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364F7F9D-7FFB-431D-AF2F-AAC6CC568196}"/>
              </a:ext>
            </a:extLst>
          </p:cNvPr>
          <p:cNvSpPr/>
          <p:nvPr userDrawn="1"/>
        </p:nvSpPr>
        <p:spPr>
          <a:xfrm>
            <a:off x="-18849" y="186280"/>
            <a:ext cx="9999593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3C5E11F-61BD-46F6-8978-39D5E7EC7E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0094" y="234235"/>
            <a:ext cx="9478446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+mj-lt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31" name="Subtitle 8">
            <a:extLst>
              <a:ext uri="{FF2B5EF4-FFF2-40B4-BE49-F238E27FC236}">
                <a16:creationId xmlns:a16="http://schemas.microsoft.com/office/drawing/2014/main" id="{FA685C4A-AA2D-41CA-973C-0DFA910EEECC}"/>
              </a:ext>
            </a:extLst>
          </p:cNvPr>
          <p:cNvSpPr txBox="1">
            <a:spLocks/>
          </p:cNvSpPr>
          <p:nvPr userDrawn="1"/>
        </p:nvSpPr>
        <p:spPr>
          <a:xfrm>
            <a:off x="11628208" y="6595205"/>
            <a:ext cx="715671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United Curriculum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6891E85-5FB5-4F09-A97C-DE406486C7C9}"/>
              </a:ext>
            </a:extLst>
          </p:cNvPr>
          <p:cNvSpPr/>
          <p:nvPr userDrawn="1"/>
        </p:nvSpPr>
        <p:spPr>
          <a:xfrm rot="5400000">
            <a:off x="10911998" y="3054103"/>
            <a:ext cx="2194560" cy="4348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622A061-22CA-0353-9277-D24FC6D749FC}"/>
              </a:ext>
            </a:extLst>
          </p:cNvPr>
          <p:cNvGrpSpPr/>
          <p:nvPr userDrawn="1"/>
        </p:nvGrpSpPr>
        <p:grpSpPr>
          <a:xfrm>
            <a:off x="10295153" y="-8675"/>
            <a:ext cx="1311164" cy="748952"/>
            <a:chOff x="7607201" y="-8675"/>
            <a:chExt cx="1065321" cy="748952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D9C69400-0B7A-4DF0-363C-5E83C381C84A}"/>
                </a:ext>
              </a:extLst>
            </p:cNvPr>
            <p:cNvGrpSpPr/>
            <p:nvPr userDrawn="1"/>
          </p:nvGrpSpPr>
          <p:grpSpPr>
            <a:xfrm>
              <a:off x="7607201" y="-8675"/>
              <a:ext cx="1065321" cy="748952"/>
              <a:chOff x="8354346" y="-8675"/>
              <a:chExt cx="1065321" cy="748952"/>
            </a:xfrm>
          </p:grpSpPr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150359BF-EF0A-16D2-DD6A-ED05E4941561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800"/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A6AF0137-5E89-B7A5-C529-F46A447D2C1D}"/>
                  </a:ext>
                </a:extLst>
              </p:cNvPr>
              <p:cNvSpPr/>
              <p:nvPr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800"/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31A140AE-AB37-F182-20F5-D96378C773F1}"/>
                  </a:ext>
                </a:extLst>
              </p:cNvPr>
              <p:cNvSpPr/>
              <p:nvPr/>
            </p:nvSpPr>
            <p:spPr>
              <a:xfrm>
                <a:off x="8620635" y="103819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United Curriculum" pitchFamily="2" charset="0"/>
                  <a:ea typeface="+mn-ea"/>
                  <a:cs typeface="+mn-cs"/>
                </a:endParaRPr>
              </a:p>
            </p:txBody>
          </p:sp>
        </p:grpSp>
        <p:pic>
          <p:nvPicPr>
            <p:cNvPr id="28" name="Picture 27" descr="Icon&#10;&#10;Description automatically generated">
              <a:extLst>
                <a:ext uri="{FF2B5EF4-FFF2-40B4-BE49-F238E27FC236}">
                  <a16:creationId xmlns:a16="http://schemas.microsoft.com/office/drawing/2014/main" id="{B9995690-28B6-E0A0-11E2-E883F7E092B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31047" y="161534"/>
              <a:ext cx="438558" cy="438558"/>
            </a:xfrm>
            <a:prstGeom prst="rect">
              <a:avLst/>
            </a:prstGeom>
          </p:spPr>
        </p:pic>
      </p:grp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DB9854E-B327-5D6F-5888-AB034E62337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10913927" y="3069287"/>
            <a:ext cx="2186363" cy="41266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latin typeface="+mj-lt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/>
              <a:t>Year X: Term X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371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: Sum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95265FA-A7F8-4502-9C7F-AFAADBF2BAF7}"/>
              </a:ext>
            </a:extLst>
          </p:cNvPr>
          <p:cNvSpPr/>
          <p:nvPr userDrawn="1"/>
        </p:nvSpPr>
        <p:spPr>
          <a:xfrm>
            <a:off x="-18849" y="186280"/>
            <a:ext cx="9999593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F5FB7B79-1ACF-481C-A9B9-8A0EE7C52C4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0094" y="234235"/>
            <a:ext cx="9478446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+mj-lt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9" name="Subtitle 8">
            <a:extLst>
              <a:ext uri="{FF2B5EF4-FFF2-40B4-BE49-F238E27FC236}">
                <a16:creationId xmlns:a16="http://schemas.microsoft.com/office/drawing/2014/main" id="{41372C21-26B3-44BF-B17D-BDB4CB837A9E}"/>
              </a:ext>
            </a:extLst>
          </p:cNvPr>
          <p:cNvSpPr txBox="1">
            <a:spLocks/>
          </p:cNvSpPr>
          <p:nvPr userDrawn="1"/>
        </p:nvSpPr>
        <p:spPr>
          <a:xfrm>
            <a:off x="11628208" y="6595205"/>
            <a:ext cx="715671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United Curriculum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United Curriculum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B34D91B-AAF4-3490-ABD2-21A192486BF4}"/>
              </a:ext>
            </a:extLst>
          </p:cNvPr>
          <p:cNvSpPr/>
          <p:nvPr userDrawn="1"/>
        </p:nvSpPr>
        <p:spPr>
          <a:xfrm rot="5400000">
            <a:off x="8787053" y="3151409"/>
            <a:ext cx="6581973" cy="2722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95A1624-0B74-7539-6D42-1C22ED300D25}"/>
              </a:ext>
            </a:extLst>
          </p:cNvPr>
          <p:cNvSpPr/>
          <p:nvPr userDrawn="1"/>
        </p:nvSpPr>
        <p:spPr>
          <a:xfrm rot="5400000">
            <a:off x="8787053" y="3151409"/>
            <a:ext cx="6581973" cy="272272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863FDE2-0AD5-46B2-BD0E-E131EEA68CB9}"/>
              </a:ext>
            </a:extLst>
          </p:cNvPr>
          <p:cNvSpPr/>
          <p:nvPr userDrawn="1"/>
        </p:nvSpPr>
        <p:spPr>
          <a:xfrm rot="5400000">
            <a:off x="10908031" y="5259786"/>
            <a:ext cx="2202489" cy="4348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D9495CA-5F2A-0A0A-D83F-E894B7E0DD14}"/>
              </a:ext>
            </a:extLst>
          </p:cNvPr>
          <p:cNvGrpSpPr/>
          <p:nvPr userDrawn="1"/>
        </p:nvGrpSpPr>
        <p:grpSpPr>
          <a:xfrm>
            <a:off x="10295153" y="-8675"/>
            <a:ext cx="1311164" cy="748952"/>
            <a:chOff x="7607201" y="-8675"/>
            <a:chExt cx="1065321" cy="748952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66D74D62-3D7F-5B03-BC57-CAF90CC1B56C}"/>
                </a:ext>
              </a:extLst>
            </p:cNvPr>
            <p:cNvGrpSpPr/>
            <p:nvPr userDrawn="1"/>
          </p:nvGrpSpPr>
          <p:grpSpPr>
            <a:xfrm>
              <a:off x="7607201" y="-8675"/>
              <a:ext cx="1065321" cy="748952"/>
              <a:chOff x="8354346" y="-8675"/>
              <a:chExt cx="1065321" cy="748952"/>
            </a:xfrm>
          </p:grpSpPr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B20C343F-9FFF-697E-6DCE-CF78065032D1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800"/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4C103CF6-98F4-986B-812C-B2143271FC4C}"/>
                  </a:ext>
                </a:extLst>
              </p:cNvPr>
              <p:cNvSpPr/>
              <p:nvPr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800"/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5AAFD777-EB97-DFA3-423C-3EBB895E2DA5}"/>
                  </a:ext>
                </a:extLst>
              </p:cNvPr>
              <p:cNvSpPr/>
              <p:nvPr/>
            </p:nvSpPr>
            <p:spPr>
              <a:xfrm>
                <a:off x="8620635" y="103819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United Curriculum" pitchFamily="2" charset="0"/>
                  <a:ea typeface="+mn-ea"/>
                  <a:cs typeface="+mn-cs"/>
                </a:endParaRPr>
              </a:p>
            </p:txBody>
          </p:sp>
        </p:grpSp>
        <p:pic>
          <p:nvPicPr>
            <p:cNvPr id="23" name="Picture 22" descr="Icon&#10;&#10;Description automatically generated">
              <a:extLst>
                <a:ext uri="{FF2B5EF4-FFF2-40B4-BE49-F238E27FC236}">
                  <a16:creationId xmlns:a16="http://schemas.microsoft.com/office/drawing/2014/main" id="{867B8BE9-0F2D-23C7-4793-0B4D48407D5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31047" y="161534"/>
              <a:ext cx="438558" cy="438558"/>
            </a:xfrm>
            <a:prstGeom prst="rect">
              <a:avLst/>
            </a:prstGeom>
          </p:spPr>
        </p:pic>
      </p:grp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74055CE-543D-491A-7A29-C04726C4F3A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10913926" y="5270225"/>
            <a:ext cx="2186363" cy="41266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latin typeface="+mj-lt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/>
              <a:t>Year X: Term X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086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9E67B62-9F08-42F6-8135-B253C57580AD}"/>
              </a:ext>
            </a:extLst>
          </p:cNvPr>
          <p:cNvSpPr/>
          <p:nvPr userDrawn="1"/>
        </p:nvSpPr>
        <p:spPr>
          <a:xfrm>
            <a:off x="1" y="0"/>
            <a:ext cx="12210849" cy="6858000"/>
          </a:xfrm>
          <a:custGeom>
            <a:avLst/>
            <a:gdLst>
              <a:gd name="connsiteX0" fmla="*/ 0 w 9921315"/>
              <a:gd name="connsiteY0" fmla="*/ 0 h 6858000"/>
              <a:gd name="connsiteX1" fmla="*/ 9921315 w 9921315"/>
              <a:gd name="connsiteY1" fmla="*/ 0 h 6858000"/>
              <a:gd name="connsiteX2" fmla="*/ 9921315 w 9921315"/>
              <a:gd name="connsiteY2" fmla="*/ 6858000 h 6858000"/>
              <a:gd name="connsiteX3" fmla="*/ 0 w 9921315"/>
              <a:gd name="connsiteY3" fmla="*/ 6858000 h 6858000"/>
              <a:gd name="connsiteX4" fmla="*/ 0 w 9921315"/>
              <a:gd name="connsiteY4" fmla="*/ 0 h 6858000"/>
              <a:gd name="connsiteX5" fmla="*/ 94716 w 9921315"/>
              <a:gd name="connsiteY5" fmla="*/ 92308 h 6858000"/>
              <a:gd name="connsiteX6" fmla="*/ 94716 w 9921315"/>
              <a:gd name="connsiteY6" fmla="*/ 6771640 h 6858000"/>
              <a:gd name="connsiteX7" fmla="*/ 9811285 w 9921315"/>
              <a:gd name="connsiteY7" fmla="*/ 6771640 h 6858000"/>
              <a:gd name="connsiteX8" fmla="*/ 9811285 w 9921315"/>
              <a:gd name="connsiteY8" fmla="*/ 92308 h 6858000"/>
              <a:gd name="connsiteX9" fmla="*/ 94716 w 9921315"/>
              <a:gd name="connsiteY9" fmla="*/ 9230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1315" h="6858000">
                <a:moveTo>
                  <a:pt x="0" y="0"/>
                </a:moveTo>
                <a:lnTo>
                  <a:pt x="9921315" y="0"/>
                </a:lnTo>
                <a:lnTo>
                  <a:pt x="9921315" y="6858000"/>
                </a:lnTo>
                <a:lnTo>
                  <a:pt x="0" y="6858000"/>
                </a:lnTo>
                <a:lnTo>
                  <a:pt x="0" y="0"/>
                </a:lnTo>
                <a:close/>
                <a:moveTo>
                  <a:pt x="94716" y="92308"/>
                </a:moveTo>
                <a:lnTo>
                  <a:pt x="94716" y="6771640"/>
                </a:lnTo>
                <a:lnTo>
                  <a:pt x="9811285" y="6771640"/>
                </a:lnTo>
                <a:lnTo>
                  <a:pt x="9811285" y="92308"/>
                </a:lnTo>
                <a:lnTo>
                  <a:pt x="94716" y="92308"/>
                </a:lnTo>
                <a:close/>
              </a:path>
            </a:pathLst>
          </a:custGeom>
          <a:solidFill>
            <a:srgbClr val="C2C2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33D9D60-35E7-4DD1-9362-5CC11EFD1459}"/>
              </a:ext>
            </a:extLst>
          </p:cNvPr>
          <p:cNvSpPr/>
          <p:nvPr userDrawn="1"/>
        </p:nvSpPr>
        <p:spPr>
          <a:xfrm rot="10800000">
            <a:off x="360570" y="6567595"/>
            <a:ext cx="11854619" cy="2975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 sz="1800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829CE7C-04F8-43ED-804F-2456F7A4ECBC}"/>
              </a:ext>
            </a:extLst>
          </p:cNvPr>
          <p:cNvCxnSpPr>
            <a:cxnSpLocks/>
          </p:cNvCxnSpPr>
          <p:nvPr userDrawn="1"/>
        </p:nvCxnSpPr>
        <p:spPr>
          <a:xfrm>
            <a:off x="58597" y="6530513"/>
            <a:ext cx="12133403" cy="0"/>
          </a:xfrm>
          <a:prstGeom prst="line">
            <a:avLst/>
          </a:prstGeom>
          <a:ln w="88900">
            <a:solidFill>
              <a:srgbClr val="C2C2C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526CF58C-35B7-4ACA-9825-902E71CDE024}"/>
              </a:ext>
            </a:extLst>
          </p:cNvPr>
          <p:cNvSpPr txBox="1">
            <a:spLocks/>
          </p:cNvSpPr>
          <p:nvPr userDrawn="1"/>
        </p:nvSpPr>
        <p:spPr>
          <a:xfrm>
            <a:off x="2494256" y="6594683"/>
            <a:ext cx="7203488" cy="270314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b="0" kern="1200">
                <a:ln w="12700">
                  <a:solidFill>
                    <a:srgbClr val="565656"/>
                  </a:solidFill>
                </a:ln>
                <a:solidFill>
                  <a:srgbClr val="565656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n w="12700">
                  <a:noFill/>
                </a:ln>
                <a:solidFill>
                  <a:schemeClr val="bg2"/>
                </a:solidFill>
                <a:latin typeface="United Curriculum" pitchFamily="2" charset="0"/>
              </a:rPr>
              <a:t>United Curriculum  |  </a:t>
            </a:r>
            <a:r>
              <a:rPr lang="en-US" sz="900" b="1">
                <a:ln w="12700">
                  <a:noFill/>
                </a:ln>
                <a:solidFill>
                  <a:schemeClr val="accent1"/>
                </a:solidFill>
                <a:latin typeface="United Curriculum" pitchFamily="2" charset="0"/>
              </a:rPr>
              <a:t>Primary Religion &amp; Worldviews</a:t>
            </a:r>
            <a:endParaRPr lang="en-GB" sz="900" b="1">
              <a:ln w="12700">
                <a:noFill/>
              </a:ln>
              <a:solidFill>
                <a:schemeClr val="accent1"/>
              </a:solidFill>
              <a:latin typeface="United Curriculum" pitchFamily="2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43F0249-84CA-4B40-8804-94DB2F65435D}"/>
              </a:ext>
            </a:extLst>
          </p:cNvPr>
          <p:cNvGrpSpPr/>
          <p:nvPr userDrawn="1"/>
        </p:nvGrpSpPr>
        <p:grpSpPr>
          <a:xfrm>
            <a:off x="-783079" y="6270117"/>
            <a:ext cx="1551167" cy="1192859"/>
            <a:chOff x="-2681662" y="4062078"/>
            <a:chExt cx="2019221" cy="1911133"/>
          </a:xfrm>
        </p:grpSpPr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C896CECD-A647-464D-81EC-D38BFAE0CB48}"/>
                </a:ext>
              </a:extLst>
            </p:cNvPr>
            <p:cNvSpPr/>
            <p:nvPr userDrawn="1"/>
          </p:nvSpPr>
          <p:spPr>
            <a:xfrm>
              <a:off x="-2681662" y="4062078"/>
              <a:ext cx="2019221" cy="1911133"/>
            </a:xfrm>
            <a:prstGeom prst="arc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sz="1800"/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6EEA78AC-65D9-4545-82DA-EF2FDADF97D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6708"/>
            <a:stretch/>
          </p:blipFill>
          <p:spPr>
            <a:xfrm>
              <a:off x="-1586015" y="4352552"/>
              <a:ext cx="731916" cy="5886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37722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9486C83-25D5-9091-3D40-50B30AB415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sz="2800"/>
              <a:t>United Curriculum: </a:t>
            </a:r>
            <a:r>
              <a:rPr lang="en-US" altLang="en-US" sz="2800">
                <a:ln w="12700">
                  <a:solidFill>
                    <a:schemeClr val="accent1"/>
                  </a:solidFill>
                </a:ln>
                <a:solidFill>
                  <a:schemeClr val="accent1"/>
                </a:solidFill>
              </a:rPr>
              <a:t>Religion &amp; Worldviews</a:t>
            </a:r>
            <a:endParaRPr lang="en-GB" sz="2800">
              <a:ln w="12700">
                <a:solidFill>
                  <a:schemeClr val="accent1"/>
                </a:solidFill>
              </a:ln>
              <a:solidFill>
                <a:schemeClr val="accent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441FC42-FBB9-6ABB-A3D0-7AEAFABB51F5}"/>
              </a:ext>
            </a:extLst>
          </p:cNvPr>
          <p:cNvGraphicFramePr>
            <a:graphicFrameLocks noGrp="1"/>
          </p:cNvGraphicFramePr>
          <p:nvPr/>
        </p:nvGraphicFramePr>
        <p:xfrm>
          <a:off x="1375408" y="910439"/>
          <a:ext cx="9179442" cy="526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">
                  <a:extLst>
                    <a:ext uri="{9D8B030D-6E8A-4147-A177-3AD203B41FA5}">
                      <a16:colId xmlns:a16="http://schemas.microsoft.com/office/drawing/2014/main" val="3992725249"/>
                    </a:ext>
                  </a:extLst>
                </a:gridCol>
                <a:gridCol w="1493907">
                  <a:extLst>
                    <a:ext uri="{9D8B030D-6E8A-4147-A177-3AD203B41FA5}">
                      <a16:colId xmlns:a16="http://schemas.microsoft.com/office/drawing/2014/main" val="2651868341"/>
                    </a:ext>
                  </a:extLst>
                </a:gridCol>
                <a:gridCol w="1493907">
                  <a:extLst>
                    <a:ext uri="{9D8B030D-6E8A-4147-A177-3AD203B41FA5}">
                      <a16:colId xmlns:a16="http://schemas.microsoft.com/office/drawing/2014/main" val="4129289550"/>
                    </a:ext>
                  </a:extLst>
                </a:gridCol>
                <a:gridCol w="1493907">
                  <a:extLst>
                    <a:ext uri="{9D8B030D-6E8A-4147-A177-3AD203B41FA5}">
                      <a16:colId xmlns:a16="http://schemas.microsoft.com/office/drawing/2014/main" val="3606215477"/>
                    </a:ext>
                  </a:extLst>
                </a:gridCol>
                <a:gridCol w="1493907">
                  <a:extLst>
                    <a:ext uri="{9D8B030D-6E8A-4147-A177-3AD203B41FA5}">
                      <a16:colId xmlns:a16="http://schemas.microsoft.com/office/drawing/2014/main" val="3772626618"/>
                    </a:ext>
                  </a:extLst>
                </a:gridCol>
                <a:gridCol w="1493907">
                  <a:extLst>
                    <a:ext uri="{9D8B030D-6E8A-4147-A177-3AD203B41FA5}">
                      <a16:colId xmlns:a16="http://schemas.microsoft.com/office/drawing/2014/main" val="2563548700"/>
                    </a:ext>
                  </a:extLst>
                </a:gridCol>
                <a:gridCol w="1493907">
                  <a:extLst>
                    <a:ext uri="{9D8B030D-6E8A-4147-A177-3AD203B41FA5}">
                      <a16:colId xmlns:a16="http://schemas.microsoft.com/office/drawing/2014/main" val="37426359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>
                        <a:solidFill>
                          <a:srgbClr val="052264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United Curriculum" panose="020B060402020202020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Autumn 1 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United Curriculum" panose="020B060402020202020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Autumn 2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United Curriculum" panose="020B060402020202020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Spring 1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United Curriculum" panose="020B060402020202020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Spring 2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chemeClr val="bg1"/>
                          </a:solidFill>
                          <a:effectLst/>
                          <a:latin typeface="United Curriculum" panose="020B060402020202020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Summer 1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United Curriculum" panose="020B060402020202020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Summer 2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369024"/>
                  </a:ext>
                </a:extLst>
              </a:tr>
              <a:tr h="25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>
                          <a:solidFill>
                            <a:schemeClr val="bg1"/>
                          </a:solidFill>
                          <a:latin typeface="United Curriculum" panose="020B0604020202020204" charset="0"/>
                        </a:rPr>
                        <a:t>Year 1</a:t>
                      </a:r>
                    </a:p>
                  </a:txBody>
                  <a:tcPr marL="36000" marR="36000" marT="36000" marB="3600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GB" sz="900" b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SOCIAL SCIENCES</a:t>
                      </a:r>
                      <a:br>
                        <a:rPr lang="en-GB" sz="900" b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</a:br>
                      <a:endParaRPr lang="en-GB" sz="900" b="1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900" b="1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900" b="1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Christianity &amp; Judaism</a:t>
                      </a:r>
                      <a:endParaRPr lang="en-GB" sz="900" b="1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900" b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How do people show they belong?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Showing belonging through religious artefacts, places and actions.</a:t>
                      </a:r>
                      <a:endParaRPr lang="en-GB" sz="90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90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THEOLOGY</a:t>
                      </a:r>
                      <a:b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Christianity</a:t>
                      </a: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Why does Christmas </a:t>
                      </a:r>
                      <a:b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matter to Christians?</a:t>
                      </a:r>
                      <a:endParaRPr lang="en-US" sz="900" b="1" i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Christian beliefs about the Nativity story and incarnation.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900" b="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THEOLOGY</a:t>
                      </a:r>
                      <a:b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Christianity &amp; Judaism</a:t>
                      </a: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Who made the world?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Religious text as origin of story of Creation. The Creator God and humans as stewards.</a:t>
                      </a:r>
                      <a:endParaRPr lang="en-GB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PHILOSOPHY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r>
                        <a:rPr lang="en-US" sz="900" b="1" i="0" u="none" strike="noStrike" noProof="0">
                          <a:solidFill>
                            <a:schemeClr val="accent1"/>
                          </a:solidFill>
                          <a:effectLst/>
                          <a:latin typeface="Roboto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Humanism</a:t>
                      </a: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What questions does the story of creation make us ask? Can we find any answers?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Asking questions &amp; suggesting answers. Humanist / scientific explanation of creation.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  <a:buNone/>
                      </a:pPr>
                      <a:endParaRPr lang="en-US" sz="900" b="1" i="0" u="none" strike="noStrike" noProof="0">
                        <a:solidFill>
                          <a:schemeClr val="bg1"/>
                        </a:solidFill>
                        <a:effectLst/>
                        <a:latin typeface="Roboto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900" b="1" i="0" u="none" strike="noStrike" noProof="0">
                          <a:solidFill>
                            <a:schemeClr val="bg1"/>
                          </a:solidFill>
                          <a:effectLst/>
                          <a:latin typeface="Roboto"/>
                        </a:rPr>
                        <a:t>SOCIAL SCIENCES</a:t>
                      </a:r>
                      <a:br>
                        <a:rPr lang="en-US" sz="900" b="1" i="0" u="none" strike="noStrike" noProof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</a:br>
                      <a:endParaRPr lang="en-US" sz="900" b="1" i="0" u="none" strike="noStrike" noProof="0">
                        <a:solidFill>
                          <a:srgbClr val="000000"/>
                        </a:solidFill>
                        <a:effectLst/>
                        <a:latin typeface="Roboto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  <a:buNone/>
                      </a:pPr>
                      <a:endParaRPr lang="en-US" sz="900" b="1" i="0" u="none" strike="noStrike" noProof="0">
                        <a:solidFill>
                          <a:srgbClr val="000000"/>
                        </a:solidFill>
                        <a:effectLst/>
                        <a:latin typeface="Roboto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  <a:buNone/>
                      </a:pPr>
                      <a:endParaRPr lang="en-US" sz="900" b="0" i="0" u="none" strike="noStrike" noProof="0">
                        <a:solidFill>
                          <a:srgbClr val="000000"/>
                        </a:solidFill>
                        <a:effectLst/>
                        <a:latin typeface="Roboto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900" b="1" i="0" u="none" strike="noStrike" noProof="0">
                          <a:solidFill>
                            <a:schemeClr val="accent1"/>
                          </a:solidFill>
                          <a:effectLst/>
                          <a:latin typeface="Roboto"/>
                        </a:rPr>
                        <a:t>Judaism</a:t>
                      </a:r>
                    </a:p>
                    <a:p>
                      <a:pPr marL="0" lvl="0" algn="ctr">
                        <a:lnSpc>
                          <a:spcPct val="10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Why are symbols and artefacts important to some Jewish families during Shabbat?</a:t>
                      </a:r>
                      <a:endParaRPr lang="en-US" sz="900" b="1" i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Some diverse ways that different Jewish families mark Shabbat.</a:t>
                      </a:r>
                      <a:endParaRPr lang="en-GB" sz="900" i="0">
                        <a:solidFill>
                          <a:schemeClr val="bg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Roboto"/>
                          <a:ea typeface="Roboto"/>
                          <a:cs typeface="Times New Roman"/>
                        </a:rPr>
                        <a:t>SOCIAL SCIENCES</a:t>
                      </a:r>
                      <a:br>
                        <a:rPr kumimoji="0" 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/>
                          <a:ea typeface="Roboto"/>
                          <a:cs typeface="Times New Roman"/>
                        </a:rPr>
                      </a:br>
                      <a:endParaRPr kumimoji="0" lang="en-US" sz="9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uLnTx/>
                          <a:uFillTx/>
                          <a:latin typeface="Roboto"/>
                          <a:ea typeface="Roboto"/>
                          <a:cs typeface="Times New Roman"/>
                        </a:rPr>
                        <a:t>Christianity</a:t>
                      </a:r>
                      <a:endParaRPr kumimoji="0" lang="en-US" sz="9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Roboto"/>
                          <a:ea typeface="Roboto"/>
                          <a:cs typeface="Times New Roman"/>
                        </a:rPr>
                        <a:t>How do Christians show God is important to them?</a:t>
                      </a:r>
                      <a:endParaRPr kumimoji="0" lang="en-US" sz="9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Roboto"/>
                          <a:ea typeface="Roboto"/>
                          <a:cs typeface="Times New Roman"/>
                        </a:rPr>
                        <a:t>Prayer, praise and worship</a:t>
                      </a:r>
                      <a:endParaRPr kumimoji="0" lang="en-GB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900" b="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6502617"/>
                  </a:ext>
                </a:extLst>
              </a:tr>
              <a:tr h="2520000"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solidFill>
                            <a:schemeClr val="bg1"/>
                          </a:solidFill>
                          <a:latin typeface="United Curriculum" panose="020B0604020202020204" charset="0"/>
                        </a:rPr>
                        <a:t>Year 2</a:t>
                      </a:r>
                    </a:p>
                  </a:txBody>
                  <a:tcPr marL="36000" marR="36000" marT="36000" marB="3600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SOCIAL SCIENCES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br>
                        <a:rPr lang="en-GB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</a:br>
                      <a:r>
                        <a:rPr lang="en-GB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Where is religion in our local community?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900" b="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Looking for evidence of lived religion in our local community.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[Local Choice]</a:t>
                      </a:r>
                      <a:endParaRPr lang="en-GB" sz="900" b="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PHILOSOPHY</a:t>
                      </a:r>
                      <a:b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Judaism</a:t>
                      </a: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What does it mean to be free?</a:t>
                      </a:r>
                      <a:endParaRPr lang="en-US" sz="900" b="1" i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significance of freedom in diverse Jewish practices at Passover (seder).</a:t>
                      </a:r>
                      <a:endParaRPr lang="en-GB" sz="900" b="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900" b="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THEOLOGY</a:t>
                      </a:r>
                      <a:b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</a:b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dirty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Christianity</a:t>
                      </a: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What do stories from the Bible reveal about what God is like?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Interpreting meaning in stories about Jesus and stories told by him (parables).</a:t>
                      </a: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THEOLOGY</a:t>
                      </a:r>
                      <a:b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dirty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Christianity</a:t>
                      </a: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Why does Easter matter to Christians?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Beliefs about Jesus’ life, death &amp; resurrection, and salvation.</a:t>
                      </a: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-2286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-2286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PHILOSOPHY</a:t>
                      </a:r>
                    </a:p>
                    <a:p>
                      <a:pPr marL="0" marR="0" lvl="0" indent="-2286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-2286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-2286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US" sz="900" b="1" i="0">
                          <a:solidFill>
                            <a:srgbClr val="000000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</a:br>
                      <a:r>
                        <a:rPr lang="en-US" sz="900" b="1" i="0">
                          <a:solidFill>
                            <a:schemeClr val="accent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Hindu Dharma</a:t>
                      </a:r>
                      <a:endParaRPr lang="en-US" sz="900" b="1" i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-2286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What do our senses tell us about Hindu worship?</a:t>
                      </a:r>
                    </a:p>
                    <a:p>
                      <a:pPr marL="0" marR="0" lvl="0" indent="-2286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Senses in Hindu worship at home and in the Mandir.</a:t>
                      </a:r>
                      <a:endParaRPr lang="en-GB" sz="900" b="0" i="0">
                        <a:solidFill>
                          <a:schemeClr val="bg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-2286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-2286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SOCIAL SCIENCES</a:t>
                      </a:r>
                      <a:br>
                        <a:rPr lang="en-US" sz="900" b="1" i="0" dirty="0">
                          <a:solidFill>
                            <a:srgbClr val="000000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</a:br>
                      <a:endParaRPr lang="en-US" sz="900" b="1" i="0" dirty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-2286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 dirty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-2286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 dirty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-2286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dirty="0">
                          <a:solidFill>
                            <a:schemeClr val="accent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Hindu Dharma</a:t>
                      </a: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-2286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How do celebrations give Hindus a sense of belonging?</a:t>
                      </a:r>
                    </a:p>
                    <a:p>
                      <a:pPr marL="0" marR="0" lvl="0" indent="-2286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Celebrations of Jatakarma, Raksha Bandhan &amp; Diwali</a:t>
                      </a: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9660222"/>
                  </a:ext>
                </a:extLst>
              </a:tr>
            </a:tbl>
          </a:graphicData>
        </a:graphic>
      </p:graphicFrame>
      <p:sp>
        <p:nvSpPr>
          <p:cNvPr id="4" name="Graphic 10">
            <a:extLst>
              <a:ext uri="{FF2B5EF4-FFF2-40B4-BE49-F238E27FC236}">
                <a16:creationId xmlns:a16="http://schemas.microsoft.com/office/drawing/2014/main" id="{6955F100-9194-94F3-E283-6AFD7881E2F4}"/>
              </a:ext>
            </a:extLst>
          </p:cNvPr>
          <p:cNvSpPr/>
          <p:nvPr/>
        </p:nvSpPr>
        <p:spPr>
          <a:xfrm>
            <a:off x="1964789" y="1637363"/>
            <a:ext cx="269116" cy="370997"/>
          </a:xfrm>
          <a:custGeom>
            <a:avLst/>
            <a:gdLst>
              <a:gd name="connsiteX0" fmla="*/ 718566 w 718566"/>
              <a:gd name="connsiteY0" fmla="*/ 232029 h 990600"/>
              <a:gd name="connsiteX1" fmla="*/ 718566 w 718566"/>
              <a:gd name="connsiteY1" fmla="*/ 356521 h 990600"/>
              <a:gd name="connsiteX2" fmla="*/ 421481 w 718566"/>
              <a:gd name="connsiteY2" fmla="*/ 356521 h 990600"/>
              <a:gd name="connsiteX3" fmla="*/ 421481 w 718566"/>
              <a:gd name="connsiteY3" fmla="*/ 990600 h 990600"/>
              <a:gd name="connsiteX4" fmla="*/ 296990 w 718566"/>
              <a:gd name="connsiteY4" fmla="*/ 990600 h 990600"/>
              <a:gd name="connsiteX5" fmla="*/ 296990 w 718566"/>
              <a:gd name="connsiteY5" fmla="*/ 356521 h 990600"/>
              <a:gd name="connsiteX6" fmla="*/ 0 w 718566"/>
              <a:gd name="connsiteY6" fmla="*/ 356521 h 990600"/>
              <a:gd name="connsiteX7" fmla="*/ 0 w 718566"/>
              <a:gd name="connsiteY7" fmla="*/ 232029 h 990600"/>
              <a:gd name="connsiteX8" fmla="*/ 296990 w 718566"/>
              <a:gd name="connsiteY8" fmla="*/ 232029 h 990600"/>
              <a:gd name="connsiteX9" fmla="*/ 296990 w 718566"/>
              <a:gd name="connsiteY9" fmla="*/ 0 h 990600"/>
              <a:gd name="connsiteX10" fmla="*/ 421481 w 718566"/>
              <a:gd name="connsiteY10" fmla="*/ 0 h 990600"/>
              <a:gd name="connsiteX11" fmla="*/ 421481 w 718566"/>
              <a:gd name="connsiteY11" fmla="*/ 232029 h 990600"/>
              <a:gd name="connsiteX12" fmla="*/ 718566 w 718566"/>
              <a:gd name="connsiteY12" fmla="*/ 232029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8566" h="990600">
                <a:moveTo>
                  <a:pt x="718566" y="232029"/>
                </a:moveTo>
                <a:lnTo>
                  <a:pt x="718566" y="356521"/>
                </a:lnTo>
                <a:lnTo>
                  <a:pt x="421481" y="356521"/>
                </a:lnTo>
                <a:lnTo>
                  <a:pt x="421481" y="990600"/>
                </a:lnTo>
                <a:lnTo>
                  <a:pt x="296990" y="990600"/>
                </a:lnTo>
                <a:lnTo>
                  <a:pt x="296990" y="356521"/>
                </a:lnTo>
                <a:lnTo>
                  <a:pt x="0" y="356521"/>
                </a:lnTo>
                <a:lnTo>
                  <a:pt x="0" y="232029"/>
                </a:lnTo>
                <a:lnTo>
                  <a:pt x="296990" y="232029"/>
                </a:lnTo>
                <a:lnTo>
                  <a:pt x="296990" y="0"/>
                </a:lnTo>
                <a:lnTo>
                  <a:pt x="421481" y="0"/>
                </a:lnTo>
                <a:lnTo>
                  <a:pt x="421481" y="232029"/>
                </a:lnTo>
                <a:lnTo>
                  <a:pt x="718566" y="232029"/>
                </a:lnTo>
                <a:close/>
              </a:path>
            </a:pathLst>
          </a:custGeom>
          <a:solidFill>
            <a:srgbClr val="4E83BE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sp>
        <p:nvSpPr>
          <p:cNvPr id="5" name="Graphic 18">
            <a:extLst>
              <a:ext uri="{FF2B5EF4-FFF2-40B4-BE49-F238E27FC236}">
                <a16:creationId xmlns:a16="http://schemas.microsoft.com/office/drawing/2014/main" id="{D74A57AC-6B0A-54FE-6EDE-C8A563156A8D}"/>
              </a:ext>
            </a:extLst>
          </p:cNvPr>
          <p:cNvSpPr/>
          <p:nvPr/>
        </p:nvSpPr>
        <p:spPr>
          <a:xfrm>
            <a:off x="2366019" y="1637363"/>
            <a:ext cx="322273" cy="372294"/>
          </a:xfrm>
          <a:custGeom>
            <a:avLst/>
            <a:gdLst>
              <a:gd name="connsiteX0" fmla="*/ 937070 w 937069"/>
              <a:gd name="connsiteY0" fmla="*/ 270891 h 1082516"/>
              <a:gd name="connsiteX1" fmla="*/ 624935 w 937069"/>
              <a:gd name="connsiteY1" fmla="*/ 270891 h 1082516"/>
              <a:gd name="connsiteX2" fmla="*/ 468630 w 937069"/>
              <a:gd name="connsiteY2" fmla="*/ 0 h 1082516"/>
              <a:gd name="connsiteX3" fmla="*/ 312230 w 937069"/>
              <a:gd name="connsiteY3" fmla="*/ 270891 h 1082516"/>
              <a:gd name="connsiteX4" fmla="*/ 0 w 937069"/>
              <a:gd name="connsiteY4" fmla="*/ 270891 h 1082516"/>
              <a:gd name="connsiteX5" fmla="*/ 156115 w 937069"/>
              <a:gd name="connsiteY5" fmla="*/ 541211 h 1082516"/>
              <a:gd name="connsiteX6" fmla="*/ 0 w 937069"/>
              <a:gd name="connsiteY6" fmla="*/ 811530 h 1082516"/>
              <a:gd name="connsiteX7" fmla="*/ 312134 w 937069"/>
              <a:gd name="connsiteY7" fmla="*/ 811530 h 1082516"/>
              <a:gd name="connsiteX8" fmla="*/ 468535 w 937069"/>
              <a:gd name="connsiteY8" fmla="*/ 1082516 h 1082516"/>
              <a:gd name="connsiteX9" fmla="*/ 624935 w 937069"/>
              <a:gd name="connsiteY9" fmla="*/ 811530 h 1082516"/>
              <a:gd name="connsiteX10" fmla="*/ 937070 w 937069"/>
              <a:gd name="connsiteY10" fmla="*/ 811530 h 1082516"/>
              <a:gd name="connsiteX11" fmla="*/ 781050 w 937069"/>
              <a:gd name="connsiteY11" fmla="*/ 541211 h 1082516"/>
              <a:gd name="connsiteX12" fmla="*/ 937070 w 937069"/>
              <a:gd name="connsiteY12" fmla="*/ 270891 h 1082516"/>
              <a:gd name="connsiteX13" fmla="*/ 468535 w 937069"/>
              <a:gd name="connsiteY13" fmla="*/ 206407 h 1082516"/>
              <a:gd name="connsiteX14" fmla="*/ 505778 w 937069"/>
              <a:gd name="connsiteY14" fmla="*/ 270891 h 1082516"/>
              <a:gd name="connsiteX15" fmla="*/ 431292 w 937069"/>
              <a:gd name="connsiteY15" fmla="*/ 270891 h 1082516"/>
              <a:gd name="connsiteX16" fmla="*/ 468535 w 937069"/>
              <a:gd name="connsiteY16" fmla="*/ 206407 h 1082516"/>
              <a:gd name="connsiteX17" fmla="*/ 252603 w 937069"/>
              <a:gd name="connsiteY17" fmla="*/ 374047 h 1082516"/>
              <a:gd name="connsiteX18" fmla="*/ 215646 w 937069"/>
              <a:gd name="connsiteY18" fmla="*/ 438055 h 1082516"/>
              <a:gd name="connsiteX19" fmla="*/ 178689 w 937069"/>
              <a:gd name="connsiteY19" fmla="*/ 374047 h 1082516"/>
              <a:gd name="connsiteX20" fmla="*/ 252603 w 937069"/>
              <a:gd name="connsiteY20" fmla="*/ 374047 h 1082516"/>
              <a:gd name="connsiteX21" fmla="*/ 178784 w 937069"/>
              <a:gd name="connsiteY21" fmla="*/ 708374 h 1082516"/>
              <a:gd name="connsiteX22" fmla="*/ 215646 w 937069"/>
              <a:gd name="connsiteY22" fmla="*/ 644462 h 1082516"/>
              <a:gd name="connsiteX23" fmla="*/ 252508 w 937069"/>
              <a:gd name="connsiteY23" fmla="*/ 708374 h 1082516"/>
              <a:gd name="connsiteX24" fmla="*/ 178784 w 937069"/>
              <a:gd name="connsiteY24" fmla="*/ 708374 h 1082516"/>
              <a:gd name="connsiteX25" fmla="*/ 468630 w 937069"/>
              <a:gd name="connsiteY25" fmla="*/ 876110 h 1082516"/>
              <a:gd name="connsiteX26" fmla="*/ 431387 w 937069"/>
              <a:gd name="connsiteY26" fmla="*/ 811530 h 1082516"/>
              <a:gd name="connsiteX27" fmla="*/ 505873 w 937069"/>
              <a:gd name="connsiteY27" fmla="*/ 811530 h 1082516"/>
              <a:gd name="connsiteX28" fmla="*/ 468630 w 937069"/>
              <a:gd name="connsiteY28" fmla="*/ 876110 h 1082516"/>
              <a:gd name="connsiteX29" fmla="*/ 565404 w 937069"/>
              <a:gd name="connsiteY29" fmla="*/ 708374 h 1082516"/>
              <a:gd name="connsiteX30" fmla="*/ 371761 w 937069"/>
              <a:gd name="connsiteY30" fmla="*/ 708374 h 1082516"/>
              <a:gd name="connsiteX31" fmla="*/ 275368 w 937069"/>
              <a:gd name="connsiteY31" fmla="*/ 541306 h 1082516"/>
              <a:gd name="connsiteX32" fmla="*/ 371856 w 937069"/>
              <a:gd name="connsiteY32" fmla="*/ 374047 h 1082516"/>
              <a:gd name="connsiteX33" fmla="*/ 565499 w 937069"/>
              <a:gd name="connsiteY33" fmla="*/ 374047 h 1082516"/>
              <a:gd name="connsiteX34" fmla="*/ 661988 w 937069"/>
              <a:gd name="connsiteY34" fmla="*/ 541211 h 1082516"/>
              <a:gd name="connsiteX35" fmla="*/ 565499 w 937069"/>
              <a:gd name="connsiteY35" fmla="*/ 708374 h 1082516"/>
              <a:gd name="connsiteX36" fmla="*/ 684562 w 937069"/>
              <a:gd name="connsiteY36" fmla="*/ 708374 h 1082516"/>
              <a:gd name="connsiteX37" fmla="*/ 721519 w 937069"/>
              <a:gd name="connsiteY37" fmla="*/ 644462 h 1082516"/>
              <a:gd name="connsiteX38" fmla="*/ 758381 w 937069"/>
              <a:gd name="connsiteY38" fmla="*/ 708374 h 1082516"/>
              <a:gd name="connsiteX39" fmla="*/ 684562 w 937069"/>
              <a:gd name="connsiteY39" fmla="*/ 708374 h 1082516"/>
              <a:gd name="connsiteX40" fmla="*/ 721424 w 937069"/>
              <a:gd name="connsiteY40" fmla="*/ 438055 h 1082516"/>
              <a:gd name="connsiteX41" fmla="*/ 684562 w 937069"/>
              <a:gd name="connsiteY41" fmla="*/ 374142 h 1082516"/>
              <a:gd name="connsiteX42" fmla="*/ 758381 w 937069"/>
              <a:gd name="connsiteY42" fmla="*/ 374142 h 1082516"/>
              <a:gd name="connsiteX43" fmla="*/ 721424 w 937069"/>
              <a:gd name="connsiteY43" fmla="*/ 438055 h 1082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937069" h="1082516">
                <a:moveTo>
                  <a:pt x="937070" y="270891"/>
                </a:moveTo>
                <a:lnTo>
                  <a:pt x="624935" y="270891"/>
                </a:lnTo>
                <a:lnTo>
                  <a:pt x="468630" y="0"/>
                </a:lnTo>
                <a:lnTo>
                  <a:pt x="312230" y="270891"/>
                </a:lnTo>
                <a:lnTo>
                  <a:pt x="0" y="270891"/>
                </a:lnTo>
                <a:lnTo>
                  <a:pt x="156115" y="541211"/>
                </a:lnTo>
                <a:lnTo>
                  <a:pt x="0" y="811530"/>
                </a:lnTo>
                <a:lnTo>
                  <a:pt x="312134" y="811530"/>
                </a:lnTo>
                <a:lnTo>
                  <a:pt x="468535" y="1082516"/>
                </a:lnTo>
                <a:lnTo>
                  <a:pt x="624935" y="811530"/>
                </a:lnTo>
                <a:lnTo>
                  <a:pt x="937070" y="811530"/>
                </a:lnTo>
                <a:lnTo>
                  <a:pt x="781050" y="541211"/>
                </a:lnTo>
                <a:lnTo>
                  <a:pt x="937070" y="270891"/>
                </a:lnTo>
                <a:close/>
                <a:moveTo>
                  <a:pt x="468535" y="206407"/>
                </a:moveTo>
                <a:lnTo>
                  <a:pt x="505778" y="270891"/>
                </a:lnTo>
                <a:lnTo>
                  <a:pt x="431292" y="270891"/>
                </a:lnTo>
                <a:lnTo>
                  <a:pt x="468535" y="206407"/>
                </a:lnTo>
                <a:close/>
                <a:moveTo>
                  <a:pt x="252603" y="374047"/>
                </a:moveTo>
                <a:lnTo>
                  <a:pt x="215646" y="438055"/>
                </a:lnTo>
                <a:lnTo>
                  <a:pt x="178689" y="374047"/>
                </a:lnTo>
                <a:lnTo>
                  <a:pt x="252603" y="374047"/>
                </a:lnTo>
                <a:close/>
                <a:moveTo>
                  <a:pt x="178784" y="708374"/>
                </a:moveTo>
                <a:lnTo>
                  <a:pt x="215646" y="644462"/>
                </a:lnTo>
                <a:lnTo>
                  <a:pt x="252508" y="708374"/>
                </a:lnTo>
                <a:lnTo>
                  <a:pt x="178784" y="708374"/>
                </a:lnTo>
                <a:close/>
                <a:moveTo>
                  <a:pt x="468630" y="876110"/>
                </a:moveTo>
                <a:lnTo>
                  <a:pt x="431387" y="811530"/>
                </a:lnTo>
                <a:lnTo>
                  <a:pt x="505873" y="811530"/>
                </a:lnTo>
                <a:lnTo>
                  <a:pt x="468630" y="876110"/>
                </a:lnTo>
                <a:close/>
                <a:moveTo>
                  <a:pt x="565404" y="708374"/>
                </a:moveTo>
                <a:lnTo>
                  <a:pt x="371761" y="708374"/>
                </a:lnTo>
                <a:lnTo>
                  <a:pt x="275368" y="541306"/>
                </a:lnTo>
                <a:lnTo>
                  <a:pt x="371856" y="374047"/>
                </a:lnTo>
                <a:lnTo>
                  <a:pt x="565499" y="374047"/>
                </a:lnTo>
                <a:lnTo>
                  <a:pt x="661988" y="541211"/>
                </a:lnTo>
                <a:lnTo>
                  <a:pt x="565499" y="708374"/>
                </a:lnTo>
                <a:close/>
                <a:moveTo>
                  <a:pt x="684562" y="708374"/>
                </a:moveTo>
                <a:lnTo>
                  <a:pt x="721519" y="644462"/>
                </a:lnTo>
                <a:lnTo>
                  <a:pt x="758381" y="708374"/>
                </a:lnTo>
                <a:lnTo>
                  <a:pt x="684562" y="708374"/>
                </a:lnTo>
                <a:close/>
                <a:moveTo>
                  <a:pt x="721424" y="438055"/>
                </a:moveTo>
                <a:lnTo>
                  <a:pt x="684562" y="374142"/>
                </a:lnTo>
                <a:lnTo>
                  <a:pt x="758381" y="374142"/>
                </a:lnTo>
                <a:lnTo>
                  <a:pt x="721424" y="438055"/>
                </a:lnTo>
                <a:close/>
              </a:path>
            </a:pathLst>
          </a:custGeom>
          <a:solidFill>
            <a:srgbClr val="D17E3F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B9E908E-47DE-FA77-0D01-5C1CC7343DD1}"/>
              </a:ext>
            </a:extLst>
          </p:cNvPr>
          <p:cNvGrpSpPr/>
          <p:nvPr/>
        </p:nvGrpSpPr>
        <p:grpSpPr>
          <a:xfrm>
            <a:off x="6758925" y="1595228"/>
            <a:ext cx="114940" cy="449311"/>
            <a:chOff x="11105366" y="1225403"/>
            <a:chExt cx="439471" cy="1717932"/>
          </a:xfrm>
          <a:solidFill>
            <a:srgbClr val="8262A6"/>
          </a:solidFill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78990A4C-B75A-1B26-0EFE-E16027F8DA91}"/>
                </a:ext>
              </a:extLst>
            </p:cNvPr>
            <p:cNvSpPr/>
            <p:nvPr/>
          </p:nvSpPr>
          <p:spPr>
            <a:xfrm>
              <a:off x="11217778" y="1653211"/>
              <a:ext cx="227634" cy="227634"/>
            </a:xfrm>
            <a:custGeom>
              <a:avLst/>
              <a:gdLst>
                <a:gd name="connsiteX0" fmla="*/ 227635 w 227634"/>
                <a:gd name="connsiteY0" fmla="*/ 113817 h 227634"/>
                <a:gd name="connsiteX1" fmla="*/ 113817 w 227634"/>
                <a:gd name="connsiteY1" fmla="*/ 227635 h 227634"/>
                <a:gd name="connsiteX2" fmla="*/ 0 w 227634"/>
                <a:gd name="connsiteY2" fmla="*/ 113817 h 227634"/>
                <a:gd name="connsiteX3" fmla="*/ 113817 w 227634"/>
                <a:gd name="connsiteY3" fmla="*/ 0 h 227634"/>
                <a:gd name="connsiteX4" fmla="*/ 227635 w 227634"/>
                <a:gd name="connsiteY4" fmla="*/ 113817 h 227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634" h="227634">
                  <a:moveTo>
                    <a:pt x="227635" y="113817"/>
                  </a:moveTo>
                  <a:cubicBezTo>
                    <a:pt x="227635" y="176677"/>
                    <a:pt x="176677" y="227635"/>
                    <a:pt x="113817" y="227635"/>
                  </a:cubicBezTo>
                  <a:cubicBezTo>
                    <a:pt x="50958" y="227635"/>
                    <a:pt x="0" y="176677"/>
                    <a:pt x="0" y="113817"/>
                  </a:cubicBezTo>
                  <a:cubicBezTo>
                    <a:pt x="0" y="50958"/>
                    <a:pt x="50958" y="0"/>
                    <a:pt x="113817" y="0"/>
                  </a:cubicBezTo>
                  <a:cubicBezTo>
                    <a:pt x="176677" y="0"/>
                    <a:pt x="227635" y="50958"/>
                    <a:pt x="227635" y="113817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D31E5094-7E2E-00EF-97F6-97D1585BD2F5}"/>
                </a:ext>
              </a:extLst>
            </p:cNvPr>
            <p:cNvSpPr/>
            <p:nvPr/>
          </p:nvSpPr>
          <p:spPr>
            <a:xfrm>
              <a:off x="11105366" y="1225403"/>
              <a:ext cx="439471" cy="1717932"/>
            </a:xfrm>
            <a:custGeom>
              <a:avLst/>
              <a:gdLst>
                <a:gd name="connsiteX0" fmla="*/ 0 w 439471"/>
                <a:gd name="connsiteY0" fmla="*/ 1717932 h 1717932"/>
                <a:gd name="connsiteX1" fmla="*/ 0 w 439471"/>
                <a:gd name="connsiteY1" fmla="*/ 0 h 1717932"/>
                <a:gd name="connsiteX2" fmla="*/ 439471 w 439471"/>
                <a:gd name="connsiteY2" fmla="*/ 239711 h 1717932"/>
                <a:gd name="connsiteX3" fmla="*/ 439471 w 439471"/>
                <a:gd name="connsiteY3" fmla="*/ 1717932 h 1717932"/>
                <a:gd name="connsiteX4" fmla="*/ 0 w 439471"/>
                <a:gd name="connsiteY4" fmla="*/ 1717932 h 17179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9471" h="1717932">
                  <a:moveTo>
                    <a:pt x="0" y="1717932"/>
                  </a:moveTo>
                  <a:lnTo>
                    <a:pt x="0" y="0"/>
                  </a:lnTo>
                  <a:cubicBezTo>
                    <a:pt x="6038" y="890109"/>
                    <a:pt x="351378" y="1115014"/>
                    <a:pt x="439471" y="239711"/>
                  </a:cubicBezTo>
                  <a:lnTo>
                    <a:pt x="439471" y="1717932"/>
                  </a:lnTo>
                  <a:cubicBezTo>
                    <a:pt x="372885" y="958846"/>
                    <a:pt x="93221" y="913517"/>
                    <a:pt x="0" y="1717932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  <p:sp>
        <p:nvSpPr>
          <p:cNvPr id="29" name="Graphic 10">
            <a:extLst>
              <a:ext uri="{FF2B5EF4-FFF2-40B4-BE49-F238E27FC236}">
                <a16:creationId xmlns:a16="http://schemas.microsoft.com/office/drawing/2014/main" id="{EF3D856F-C8DF-F80C-F505-4FA0E43611C0}"/>
              </a:ext>
            </a:extLst>
          </p:cNvPr>
          <p:cNvSpPr/>
          <p:nvPr/>
        </p:nvSpPr>
        <p:spPr>
          <a:xfrm>
            <a:off x="3723121" y="1634386"/>
            <a:ext cx="269116" cy="370997"/>
          </a:xfrm>
          <a:custGeom>
            <a:avLst/>
            <a:gdLst>
              <a:gd name="connsiteX0" fmla="*/ 718566 w 718566"/>
              <a:gd name="connsiteY0" fmla="*/ 232029 h 990600"/>
              <a:gd name="connsiteX1" fmla="*/ 718566 w 718566"/>
              <a:gd name="connsiteY1" fmla="*/ 356521 h 990600"/>
              <a:gd name="connsiteX2" fmla="*/ 421481 w 718566"/>
              <a:gd name="connsiteY2" fmla="*/ 356521 h 990600"/>
              <a:gd name="connsiteX3" fmla="*/ 421481 w 718566"/>
              <a:gd name="connsiteY3" fmla="*/ 990600 h 990600"/>
              <a:gd name="connsiteX4" fmla="*/ 296990 w 718566"/>
              <a:gd name="connsiteY4" fmla="*/ 990600 h 990600"/>
              <a:gd name="connsiteX5" fmla="*/ 296990 w 718566"/>
              <a:gd name="connsiteY5" fmla="*/ 356521 h 990600"/>
              <a:gd name="connsiteX6" fmla="*/ 0 w 718566"/>
              <a:gd name="connsiteY6" fmla="*/ 356521 h 990600"/>
              <a:gd name="connsiteX7" fmla="*/ 0 w 718566"/>
              <a:gd name="connsiteY7" fmla="*/ 232029 h 990600"/>
              <a:gd name="connsiteX8" fmla="*/ 296990 w 718566"/>
              <a:gd name="connsiteY8" fmla="*/ 232029 h 990600"/>
              <a:gd name="connsiteX9" fmla="*/ 296990 w 718566"/>
              <a:gd name="connsiteY9" fmla="*/ 0 h 990600"/>
              <a:gd name="connsiteX10" fmla="*/ 421481 w 718566"/>
              <a:gd name="connsiteY10" fmla="*/ 0 h 990600"/>
              <a:gd name="connsiteX11" fmla="*/ 421481 w 718566"/>
              <a:gd name="connsiteY11" fmla="*/ 232029 h 990600"/>
              <a:gd name="connsiteX12" fmla="*/ 718566 w 718566"/>
              <a:gd name="connsiteY12" fmla="*/ 232029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8566" h="990600">
                <a:moveTo>
                  <a:pt x="718566" y="232029"/>
                </a:moveTo>
                <a:lnTo>
                  <a:pt x="718566" y="356521"/>
                </a:lnTo>
                <a:lnTo>
                  <a:pt x="421481" y="356521"/>
                </a:lnTo>
                <a:lnTo>
                  <a:pt x="421481" y="990600"/>
                </a:lnTo>
                <a:lnTo>
                  <a:pt x="296990" y="990600"/>
                </a:lnTo>
                <a:lnTo>
                  <a:pt x="296990" y="356521"/>
                </a:lnTo>
                <a:lnTo>
                  <a:pt x="0" y="356521"/>
                </a:lnTo>
                <a:lnTo>
                  <a:pt x="0" y="232029"/>
                </a:lnTo>
                <a:lnTo>
                  <a:pt x="296990" y="232029"/>
                </a:lnTo>
                <a:lnTo>
                  <a:pt x="296990" y="0"/>
                </a:lnTo>
                <a:lnTo>
                  <a:pt x="421481" y="0"/>
                </a:lnTo>
                <a:lnTo>
                  <a:pt x="421481" y="232029"/>
                </a:lnTo>
                <a:lnTo>
                  <a:pt x="718566" y="232029"/>
                </a:lnTo>
                <a:close/>
              </a:path>
            </a:pathLst>
          </a:custGeom>
          <a:solidFill>
            <a:srgbClr val="4E83BE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sp>
        <p:nvSpPr>
          <p:cNvPr id="30" name="Graphic 10">
            <a:extLst>
              <a:ext uri="{FF2B5EF4-FFF2-40B4-BE49-F238E27FC236}">
                <a16:creationId xmlns:a16="http://schemas.microsoft.com/office/drawing/2014/main" id="{97D2F070-A43B-2878-ECC5-C4D7D752EA9E}"/>
              </a:ext>
            </a:extLst>
          </p:cNvPr>
          <p:cNvSpPr/>
          <p:nvPr/>
        </p:nvSpPr>
        <p:spPr>
          <a:xfrm>
            <a:off x="4963035" y="1634386"/>
            <a:ext cx="269116" cy="370997"/>
          </a:xfrm>
          <a:custGeom>
            <a:avLst/>
            <a:gdLst>
              <a:gd name="connsiteX0" fmla="*/ 718566 w 718566"/>
              <a:gd name="connsiteY0" fmla="*/ 232029 h 990600"/>
              <a:gd name="connsiteX1" fmla="*/ 718566 w 718566"/>
              <a:gd name="connsiteY1" fmla="*/ 356521 h 990600"/>
              <a:gd name="connsiteX2" fmla="*/ 421481 w 718566"/>
              <a:gd name="connsiteY2" fmla="*/ 356521 h 990600"/>
              <a:gd name="connsiteX3" fmla="*/ 421481 w 718566"/>
              <a:gd name="connsiteY3" fmla="*/ 990600 h 990600"/>
              <a:gd name="connsiteX4" fmla="*/ 296990 w 718566"/>
              <a:gd name="connsiteY4" fmla="*/ 990600 h 990600"/>
              <a:gd name="connsiteX5" fmla="*/ 296990 w 718566"/>
              <a:gd name="connsiteY5" fmla="*/ 356521 h 990600"/>
              <a:gd name="connsiteX6" fmla="*/ 0 w 718566"/>
              <a:gd name="connsiteY6" fmla="*/ 356521 h 990600"/>
              <a:gd name="connsiteX7" fmla="*/ 0 w 718566"/>
              <a:gd name="connsiteY7" fmla="*/ 232029 h 990600"/>
              <a:gd name="connsiteX8" fmla="*/ 296990 w 718566"/>
              <a:gd name="connsiteY8" fmla="*/ 232029 h 990600"/>
              <a:gd name="connsiteX9" fmla="*/ 296990 w 718566"/>
              <a:gd name="connsiteY9" fmla="*/ 0 h 990600"/>
              <a:gd name="connsiteX10" fmla="*/ 421481 w 718566"/>
              <a:gd name="connsiteY10" fmla="*/ 0 h 990600"/>
              <a:gd name="connsiteX11" fmla="*/ 421481 w 718566"/>
              <a:gd name="connsiteY11" fmla="*/ 232029 h 990600"/>
              <a:gd name="connsiteX12" fmla="*/ 718566 w 718566"/>
              <a:gd name="connsiteY12" fmla="*/ 232029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8566" h="990600">
                <a:moveTo>
                  <a:pt x="718566" y="232029"/>
                </a:moveTo>
                <a:lnTo>
                  <a:pt x="718566" y="356521"/>
                </a:lnTo>
                <a:lnTo>
                  <a:pt x="421481" y="356521"/>
                </a:lnTo>
                <a:lnTo>
                  <a:pt x="421481" y="990600"/>
                </a:lnTo>
                <a:lnTo>
                  <a:pt x="296990" y="990600"/>
                </a:lnTo>
                <a:lnTo>
                  <a:pt x="296990" y="356521"/>
                </a:lnTo>
                <a:lnTo>
                  <a:pt x="0" y="356521"/>
                </a:lnTo>
                <a:lnTo>
                  <a:pt x="0" y="232029"/>
                </a:lnTo>
                <a:lnTo>
                  <a:pt x="296990" y="232029"/>
                </a:lnTo>
                <a:lnTo>
                  <a:pt x="296990" y="0"/>
                </a:lnTo>
                <a:lnTo>
                  <a:pt x="421481" y="0"/>
                </a:lnTo>
                <a:lnTo>
                  <a:pt x="421481" y="232029"/>
                </a:lnTo>
                <a:lnTo>
                  <a:pt x="718566" y="232029"/>
                </a:lnTo>
                <a:close/>
              </a:path>
            </a:pathLst>
          </a:custGeom>
          <a:solidFill>
            <a:srgbClr val="4E83BE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sp>
        <p:nvSpPr>
          <p:cNvPr id="31" name="Graphic 18">
            <a:extLst>
              <a:ext uri="{FF2B5EF4-FFF2-40B4-BE49-F238E27FC236}">
                <a16:creationId xmlns:a16="http://schemas.microsoft.com/office/drawing/2014/main" id="{04660BF7-8A58-D67A-3933-C68A494E11DA}"/>
              </a:ext>
            </a:extLst>
          </p:cNvPr>
          <p:cNvSpPr/>
          <p:nvPr/>
        </p:nvSpPr>
        <p:spPr>
          <a:xfrm>
            <a:off x="5364265" y="1634386"/>
            <a:ext cx="322273" cy="372294"/>
          </a:xfrm>
          <a:custGeom>
            <a:avLst/>
            <a:gdLst>
              <a:gd name="connsiteX0" fmla="*/ 937070 w 937069"/>
              <a:gd name="connsiteY0" fmla="*/ 270891 h 1082516"/>
              <a:gd name="connsiteX1" fmla="*/ 624935 w 937069"/>
              <a:gd name="connsiteY1" fmla="*/ 270891 h 1082516"/>
              <a:gd name="connsiteX2" fmla="*/ 468630 w 937069"/>
              <a:gd name="connsiteY2" fmla="*/ 0 h 1082516"/>
              <a:gd name="connsiteX3" fmla="*/ 312230 w 937069"/>
              <a:gd name="connsiteY3" fmla="*/ 270891 h 1082516"/>
              <a:gd name="connsiteX4" fmla="*/ 0 w 937069"/>
              <a:gd name="connsiteY4" fmla="*/ 270891 h 1082516"/>
              <a:gd name="connsiteX5" fmla="*/ 156115 w 937069"/>
              <a:gd name="connsiteY5" fmla="*/ 541211 h 1082516"/>
              <a:gd name="connsiteX6" fmla="*/ 0 w 937069"/>
              <a:gd name="connsiteY6" fmla="*/ 811530 h 1082516"/>
              <a:gd name="connsiteX7" fmla="*/ 312134 w 937069"/>
              <a:gd name="connsiteY7" fmla="*/ 811530 h 1082516"/>
              <a:gd name="connsiteX8" fmla="*/ 468535 w 937069"/>
              <a:gd name="connsiteY8" fmla="*/ 1082516 h 1082516"/>
              <a:gd name="connsiteX9" fmla="*/ 624935 w 937069"/>
              <a:gd name="connsiteY9" fmla="*/ 811530 h 1082516"/>
              <a:gd name="connsiteX10" fmla="*/ 937070 w 937069"/>
              <a:gd name="connsiteY10" fmla="*/ 811530 h 1082516"/>
              <a:gd name="connsiteX11" fmla="*/ 781050 w 937069"/>
              <a:gd name="connsiteY11" fmla="*/ 541211 h 1082516"/>
              <a:gd name="connsiteX12" fmla="*/ 937070 w 937069"/>
              <a:gd name="connsiteY12" fmla="*/ 270891 h 1082516"/>
              <a:gd name="connsiteX13" fmla="*/ 468535 w 937069"/>
              <a:gd name="connsiteY13" fmla="*/ 206407 h 1082516"/>
              <a:gd name="connsiteX14" fmla="*/ 505778 w 937069"/>
              <a:gd name="connsiteY14" fmla="*/ 270891 h 1082516"/>
              <a:gd name="connsiteX15" fmla="*/ 431292 w 937069"/>
              <a:gd name="connsiteY15" fmla="*/ 270891 h 1082516"/>
              <a:gd name="connsiteX16" fmla="*/ 468535 w 937069"/>
              <a:gd name="connsiteY16" fmla="*/ 206407 h 1082516"/>
              <a:gd name="connsiteX17" fmla="*/ 252603 w 937069"/>
              <a:gd name="connsiteY17" fmla="*/ 374047 h 1082516"/>
              <a:gd name="connsiteX18" fmla="*/ 215646 w 937069"/>
              <a:gd name="connsiteY18" fmla="*/ 438055 h 1082516"/>
              <a:gd name="connsiteX19" fmla="*/ 178689 w 937069"/>
              <a:gd name="connsiteY19" fmla="*/ 374047 h 1082516"/>
              <a:gd name="connsiteX20" fmla="*/ 252603 w 937069"/>
              <a:gd name="connsiteY20" fmla="*/ 374047 h 1082516"/>
              <a:gd name="connsiteX21" fmla="*/ 178784 w 937069"/>
              <a:gd name="connsiteY21" fmla="*/ 708374 h 1082516"/>
              <a:gd name="connsiteX22" fmla="*/ 215646 w 937069"/>
              <a:gd name="connsiteY22" fmla="*/ 644462 h 1082516"/>
              <a:gd name="connsiteX23" fmla="*/ 252508 w 937069"/>
              <a:gd name="connsiteY23" fmla="*/ 708374 h 1082516"/>
              <a:gd name="connsiteX24" fmla="*/ 178784 w 937069"/>
              <a:gd name="connsiteY24" fmla="*/ 708374 h 1082516"/>
              <a:gd name="connsiteX25" fmla="*/ 468630 w 937069"/>
              <a:gd name="connsiteY25" fmla="*/ 876110 h 1082516"/>
              <a:gd name="connsiteX26" fmla="*/ 431387 w 937069"/>
              <a:gd name="connsiteY26" fmla="*/ 811530 h 1082516"/>
              <a:gd name="connsiteX27" fmla="*/ 505873 w 937069"/>
              <a:gd name="connsiteY27" fmla="*/ 811530 h 1082516"/>
              <a:gd name="connsiteX28" fmla="*/ 468630 w 937069"/>
              <a:gd name="connsiteY28" fmla="*/ 876110 h 1082516"/>
              <a:gd name="connsiteX29" fmla="*/ 565404 w 937069"/>
              <a:gd name="connsiteY29" fmla="*/ 708374 h 1082516"/>
              <a:gd name="connsiteX30" fmla="*/ 371761 w 937069"/>
              <a:gd name="connsiteY30" fmla="*/ 708374 h 1082516"/>
              <a:gd name="connsiteX31" fmla="*/ 275368 w 937069"/>
              <a:gd name="connsiteY31" fmla="*/ 541306 h 1082516"/>
              <a:gd name="connsiteX32" fmla="*/ 371856 w 937069"/>
              <a:gd name="connsiteY32" fmla="*/ 374047 h 1082516"/>
              <a:gd name="connsiteX33" fmla="*/ 565499 w 937069"/>
              <a:gd name="connsiteY33" fmla="*/ 374047 h 1082516"/>
              <a:gd name="connsiteX34" fmla="*/ 661988 w 937069"/>
              <a:gd name="connsiteY34" fmla="*/ 541211 h 1082516"/>
              <a:gd name="connsiteX35" fmla="*/ 565499 w 937069"/>
              <a:gd name="connsiteY35" fmla="*/ 708374 h 1082516"/>
              <a:gd name="connsiteX36" fmla="*/ 684562 w 937069"/>
              <a:gd name="connsiteY36" fmla="*/ 708374 h 1082516"/>
              <a:gd name="connsiteX37" fmla="*/ 721519 w 937069"/>
              <a:gd name="connsiteY37" fmla="*/ 644462 h 1082516"/>
              <a:gd name="connsiteX38" fmla="*/ 758381 w 937069"/>
              <a:gd name="connsiteY38" fmla="*/ 708374 h 1082516"/>
              <a:gd name="connsiteX39" fmla="*/ 684562 w 937069"/>
              <a:gd name="connsiteY39" fmla="*/ 708374 h 1082516"/>
              <a:gd name="connsiteX40" fmla="*/ 721424 w 937069"/>
              <a:gd name="connsiteY40" fmla="*/ 438055 h 1082516"/>
              <a:gd name="connsiteX41" fmla="*/ 684562 w 937069"/>
              <a:gd name="connsiteY41" fmla="*/ 374142 h 1082516"/>
              <a:gd name="connsiteX42" fmla="*/ 758381 w 937069"/>
              <a:gd name="connsiteY42" fmla="*/ 374142 h 1082516"/>
              <a:gd name="connsiteX43" fmla="*/ 721424 w 937069"/>
              <a:gd name="connsiteY43" fmla="*/ 438055 h 1082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937069" h="1082516">
                <a:moveTo>
                  <a:pt x="937070" y="270891"/>
                </a:moveTo>
                <a:lnTo>
                  <a:pt x="624935" y="270891"/>
                </a:lnTo>
                <a:lnTo>
                  <a:pt x="468630" y="0"/>
                </a:lnTo>
                <a:lnTo>
                  <a:pt x="312230" y="270891"/>
                </a:lnTo>
                <a:lnTo>
                  <a:pt x="0" y="270891"/>
                </a:lnTo>
                <a:lnTo>
                  <a:pt x="156115" y="541211"/>
                </a:lnTo>
                <a:lnTo>
                  <a:pt x="0" y="811530"/>
                </a:lnTo>
                <a:lnTo>
                  <a:pt x="312134" y="811530"/>
                </a:lnTo>
                <a:lnTo>
                  <a:pt x="468535" y="1082516"/>
                </a:lnTo>
                <a:lnTo>
                  <a:pt x="624935" y="811530"/>
                </a:lnTo>
                <a:lnTo>
                  <a:pt x="937070" y="811530"/>
                </a:lnTo>
                <a:lnTo>
                  <a:pt x="781050" y="541211"/>
                </a:lnTo>
                <a:lnTo>
                  <a:pt x="937070" y="270891"/>
                </a:lnTo>
                <a:close/>
                <a:moveTo>
                  <a:pt x="468535" y="206407"/>
                </a:moveTo>
                <a:lnTo>
                  <a:pt x="505778" y="270891"/>
                </a:lnTo>
                <a:lnTo>
                  <a:pt x="431292" y="270891"/>
                </a:lnTo>
                <a:lnTo>
                  <a:pt x="468535" y="206407"/>
                </a:lnTo>
                <a:close/>
                <a:moveTo>
                  <a:pt x="252603" y="374047"/>
                </a:moveTo>
                <a:lnTo>
                  <a:pt x="215646" y="438055"/>
                </a:lnTo>
                <a:lnTo>
                  <a:pt x="178689" y="374047"/>
                </a:lnTo>
                <a:lnTo>
                  <a:pt x="252603" y="374047"/>
                </a:lnTo>
                <a:close/>
                <a:moveTo>
                  <a:pt x="178784" y="708374"/>
                </a:moveTo>
                <a:lnTo>
                  <a:pt x="215646" y="644462"/>
                </a:lnTo>
                <a:lnTo>
                  <a:pt x="252508" y="708374"/>
                </a:lnTo>
                <a:lnTo>
                  <a:pt x="178784" y="708374"/>
                </a:lnTo>
                <a:close/>
                <a:moveTo>
                  <a:pt x="468630" y="876110"/>
                </a:moveTo>
                <a:lnTo>
                  <a:pt x="431387" y="811530"/>
                </a:lnTo>
                <a:lnTo>
                  <a:pt x="505873" y="811530"/>
                </a:lnTo>
                <a:lnTo>
                  <a:pt x="468630" y="876110"/>
                </a:lnTo>
                <a:close/>
                <a:moveTo>
                  <a:pt x="565404" y="708374"/>
                </a:moveTo>
                <a:lnTo>
                  <a:pt x="371761" y="708374"/>
                </a:lnTo>
                <a:lnTo>
                  <a:pt x="275368" y="541306"/>
                </a:lnTo>
                <a:lnTo>
                  <a:pt x="371856" y="374047"/>
                </a:lnTo>
                <a:lnTo>
                  <a:pt x="565499" y="374047"/>
                </a:lnTo>
                <a:lnTo>
                  <a:pt x="661988" y="541211"/>
                </a:lnTo>
                <a:lnTo>
                  <a:pt x="565499" y="708374"/>
                </a:lnTo>
                <a:close/>
                <a:moveTo>
                  <a:pt x="684562" y="708374"/>
                </a:moveTo>
                <a:lnTo>
                  <a:pt x="721519" y="644462"/>
                </a:lnTo>
                <a:lnTo>
                  <a:pt x="758381" y="708374"/>
                </a:lnTo>
                <a:lnTo>
                  <a:pt x="684562" y="708374"/>
                </a:lnTo>
                <a:close/>
                <a:moveTo>
                  <a:pt x="721424" y="438055"/>
                </a:moveTo>
                <a:lnTo>
                  <a:pt x="684562" y="374142"/>
                </a:lnTo>
                <a:lnTo>
                  <a:pt x="758381" y="374142"/>
                </a:lnTo>
                <a:lnTo>
                  <a:pt x="721424" y="438055"/>
                </a:lnTo>
                <a:close/>
              </a:path>
            </a:pathLst>
          </a:custGeom>
          <a:solidFill>
            <a:srgbClr val="D17E3F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sp>
        <p:nvSpPr>
          <p:cNvPr id="34" name="Graphic 18">
            <a:extLst>
              <a:ext uri="{FF2B5EF4-FFF2-40B4-BE49-F238E27FC236}">
                <a16:creationId xmlns:a16="http://schemas.microsoft.com/office/drawing/2014/main" id="{8C447E0F-60F6-4F81-829A-22257E5510E8}"/>
              </a:ext>
            </a:extLst>
          </p:cNvPr>
          <p:cNvSpPr/>
          <p:nvPr/>
        </p:nvSpPr>
        <p:spPr>
          <a:xfrm>
            <a:off x="8142714" y="1634385"/>
            <a:ext cx="322273" cy="372294"/>
          </a:xfrm>
          <a:custGeom>
            <a:avLst/>
            <a:gdLst>
              <a:gd name="connsiteX0" fmla="*/ 937070 w 937069"/>
              <a:gd name="connsiteY0" fmla="*/ 270891 h 1082516"/>
              <a:gd name="connsiteX1" fmla="*/ 624935 w 937069"/>
              <a:gd name="connsiteY1" fmla="*/ 270891 h 1082516"/>
              <a:gd name="connsiteX2" fmla="*/ 468630 w 937069"/>
              <a:gd name="connsiteY2" fmla="*/ 0 h 1082516"/>
              <a:gd name="connsiteX3" fmla="*/ 312230 w 937069"/>
              <a:gd name="connsiteY3" fmla="*/ 270891 h 1082516"/>
              <a:gd name="connsiteX4" fmla="*/ 0 w 937069"/>
              <a:gd name="connsiteY4" fmla="*/ 270891 h 1082516"/>
              <a:gd name="connsiteX5" fmla="*/ 156115 w 937069"/>
              <a:gd name="connsiteY5" fmla="*/ 541211 h 1082516"/>
              <a:gd name="connsiteX6" fmla="*/ 0 w 937069"/>
              <a:gd name="connsiteY6" fmla="*/ 811530 h 1082516"/>
              <a:gd name="connsiteX7" fmla="*/ 312134 w 937069"/>
              <a:gd name="connsiteY7" fmla="*/ 811530 h 1082516"/>
              <a:gd name="connsiteX8" fmla="*/ 468535 w 937069"/>
              <a:gd name="connsiteY8" fmla="*/ 1082516 h 1082516"/>
              <a:gd name="connsiteX9" fmla="*/ 624935 w 937069"/>
              <a:gd name="connsiteY9" fmla="*/ 811530 h 1082516"/>
              <a:gd name="connsiteX10" fmla="*/ 937070 w 937069"/>
              <a:gd name="connsiteY10" fmla="*/ 811530 h 1082516"/>
              <a:gd name="connsiteX11" fmla="*/ 781050 w 937069"/>
              <a:gd name="connsiteY11" fmla="*/ 541211 h 1082516"/>
              <a:gd name="connsiteX12" fmla="*/ 937070 w 937069"/>
              <a:gd name="connsiteY12" fmla="*/ 270891 h 1082516"/>
              <a:gd name="connsiteX13" fmla="*/ 468535 w 937069"/>
              <a:gd name="connsiteY13" fmla="*/ 206407 h 1082516"/>
              <a:gd name="connsiteX14" fmla="*/ 505778 w 937069"/>
              <a:gd name="connsiteY14" fmla="*/ 270891 h 1082516"/>
              <a:gd name="connsiteX15" fmla="*/ 431292 w 937069"/>
              <a:gd name="connsiteY15" fmla="*/ 270891 h 1082516"/>
              <a:gd name="connsiteX16" fmla="*/ 468535 w 937069"/>
              <a:gd name="connsiteY16" fmla="*/ 206407 h 1082516"/>
              <a:gd name="connsiteX17" fmla="*/ 252603 w 937069"/>
              <a:gd name="connsiteY17" fmla="*/ 374047 h 1082516"/>
              <a:gd name="connsiteX18" fmla="*/ 215646 w 937069"/>
              <a:gd name="connsiteY18" fmla="*/ 438055 h 1082516"/>
              <a:gd name="connsiteX19" fmla="*/ 178689 w 937069"/>
              <a:gd name="connsiteY19" fmla="*/ 374047 h 1082516"/>
              <a:gd name="connsiteX20" fmla="*/ 252603 w 937069"/>
              <a:gd name="connsiteY20" fmla="*/ 374047 h 1082516"/>
              <a:gd name="connsiteX21" fmla="*/ 178784 w 937069"/>
              <a:gd name="connsiteY21" fmla="*/ 708374 h 1082516"/>
              <a:gd name="connsiteX22" fmla="*/ 215646 w 937069"/>
              <a:gd name="connsiteY22" fmla="*/ 644462 h 1082516"/>
              <a:gd name="connsiteX23" fmla="*/ 252508 w 937069"/>
              <a:gd name="connsiteY23" fmla="*/ 708374 h 1082516"/>
              <a:gd name="connsiteX24" fmla="*/ 178784 w 937069"/>
              <a:gd name="connsiteY24" fmla="*/ 708374 h 1082516"/>
              <a:gd name="connsiteX25" fmla="*/ 468630 w 937069"/>
              <a:gd name="connsiteY25" fmla="*/ 876110 h 1082516"/>
              <a:gd name="connsiteX26" fmla="*/ 431387 w 937069"/>
              <a:gd name="connsiteY26" fmla="*/ 811530 h 1082516"/>
              <a:gd name="connsiteX27" fmla="*/ 505873 w 937069"/>
              <a:gd name="connsiteY27" fmla="*/ 811530 h 1082516"/>
              <a:gd name="connsiteX28" fmla="*/ 468630 w 937069"/>
              <a:gd name="connsiteY28" fmla="*/ 876110 h 1082516"/>
              <a:gd name="connsiteX29" fmla="*/ 565404 w 937069"/>
              <a:gd name="connsiteY29" fmla="*/ 708374 h 1082516"/>
              <a:gd name="connsiteX30" fmla="*/ 371761 w 937069"/>
              <a:gd name="connsiteY30" fmla="*/ 708374 h 1082516"/>
              <a:gd name="connsiteX31" fmla="*/ 275368 w 937069"/>
              <a:gd name="connsiteY31" fmla="*/ 541306 h 1082516"/>
              <a:gd name="connsiteX32" fmla="*/ 371856 w 937069"/>
              <a:gd name="connsiteY32" fmla="*/ 374047 h 1082516"/>
              <a:gd name="connsiteX33" fmla="*/ 565499 w 937069"/>
              <a:gd name="connsiteY33" fmla="*/ 374047 h 1082516"/>
              <a:gd name="connsiteX34" fmla="*/ 661988 w 937069"/>
              <a:gd name="connsiteY34" fmla="*/ 541211 h 1082516"/>
              <a:gd name="connsiteX35" fmla="*/ 565499 w 937069"/>
              <a:gd name="connsiteY35" fmla="*/ 708374 h 1082516"/>
              <a:gd name="connsiteX36" fmla="*/ 684562 w 937069"/>
              <a:gd name="connsiteY36" fmla="*/ 708374 h 1082516"/>
              <a:gd name="connsiteX37" fmla="*/ 721519 w 937069"/>
              <a:gd name="connsiteY37" fmla="*/ 644462 h 1082516"/>
              <a:gd name="connsiteX38" fmla="*/ 758381 w 937069"/>
              <a:gd name="connsiteY38" fmla="*/ 708374 h 1082516"/>
              <a:gd name="connsiteX39" fmla="*/ 684562 w 937069"/>
              <a:gd name="connsiteY39" fmla="*/ 708374 h 1082516"/>
              <a:gd name="connsiteX40" fmla="*/ 721424 w 937069"/>
              <a:gd name="connsiteY40" fmla="*/ 438055 h 1082516"/>
              <a:gd name="connsiteX41" fmla="*/ 684562 w 937069"/>
              <a:gd name="connsiteY41" fmla="*/ 374142 h 1082516"/>
              <a:gd name="connsiteX42" fmla="*/ 758381 w 937069"/>
              <a:gd name="connsiteY42" fmla="*/ 374142 h 1082516"/>
              <a:gd name="connsiteX43" fmla="*/ 721424 w 937069"/>
              <a:gd name="connsiteY43" fmla="*/ 438055 h 1082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937069" h="1082516">
                <a:moveTo>
                  <a:pt x="937070" y="270891"/>
                </a:moveTo>
                <a:lnTo>
                  <a:pt x="624935" y="270891"/>
                </a:lnTo>
                <a:lnTo>
                  <a:pt x="468630" y="0"/>
                </a:lnTo>
                <a:lnTo>
                  <a:pt x="312230" y="270891"/>
                </a:lnTo>
                <a:lnTo>
                  <a:pt x="0" y="270891"/>
                </a:lnTo>
                <a:lnTo>
                  <a:pt x="156115" y="541211"/>
                </a:lnTo>
                <a:lnTo>
                  <a:pt x="0" y="811530"/>
                </a:lnTo>
                <a:lnTo>
                  <a:pt x="312134" y="811530"/>
                </a:lnTo>
                <a:lnTo>
                  <a:pt x="468535" y="1082516"/>
                </a:lnTo>
                <a:lnTo>
                  <a:pt x="624935" y="811530"/>
                </a:lnTo>
                <a:lnTo>
                  <a:pt x="937070" y="811530"/>
                </a:lnTo>
                <a:lnTo>
                  <a:pt x="781050" y="541211"/>
                </a:lnTo>
                <a:lnTo>
                  <a:pt x="937070" y="270891"/>
                </a:lnTo>
                <a:close/>
                <a:moveTo>
                  <a:pt x="468535" y="206407"/>
                </a:moveTo>
                <a:lnTo>
                  <a:pt x="505778" y="270891"/>
                </a:lnTo>
                <a:lnTo>
                  <a:pt x="431292" y="270891"/>
                </a:lnTo>
                <a:lnTo>
                  <a:pt x="468535" y="206407"/>
                </a:lnTo>
                <a:close/>
                <a:moveTo>
                  <a:pt x="252603" y="374047"/>
                </a:moveTo>
                <a:lnTo>
                  <a:pt x="215646" y="438055"/>
                </a:lnTo>
                <a:lnTo>
                  <a:pt x="178689" y="374047"/>
                </a:lnTo>
                <a:lnTo>
                  <a:pt x="252603" y="374047"/>
                </a:lnTo>
                <a:close/>
                <a:moveTo>
                  <a:pt x="178784" y="708374"/>
                </a:moveTo>
                <a:lnTo>
                  <a:pt x="215646" y="644462"/>
                </a:lnTo>
                <a:lnTo>
                  <a:pt x="252508" y="708374"/>
                </a:lnTo>
                <a:lnTo>
                  <a:pt x="178784" y="708374"/>
                </a:lnTo>
                <a:close/>
                <a:moveTo>
                  <a:pt x="468630" y="876110"/>
                </a:moveTo>
                <a:lnTo>
                  <a:pt x="431387" y="811530"/>
                </a:lnTo>
                <a:lnTo>
                  <a:pt x="505873" y="811530"/>
                </a:lnTo>
                <a:lnTo>
                  <a:pt x="468630" y="876110"/>
                </a:lnTo>
                <a:close/>
                <a:moveTo>
                  <a:pt x="565404" y="708374"/>
                </a:moveTo>
                <a:lnTo>
                  <a:pt x="371761" y="708374"/>
                </a:lnTo>
                <a:lnTo>
                  <a:pt x="275368" y="541306"/>
                </a:lnTo>
                <a:lnTo>
                  <a:pt x="371856" y="374047"/>
                </a:lnTo>
                <a:lnTo>
                  <a:pt x="565499" y="374047"/>
                </a:lnTo>
                <a:lnTo>
                  <a:pt x="661988" y="541211"/>
                </a:lnTo>
                <a:lnTo>
                  <a:pt x="565499" y="708374"/>
                </a:lnTo>
                <a:close/>
                <a:moveTo>
                  <a:pt x="684562" y="708374"/>
                </a:moveTo>
                <a:lnTo>
                  <a:pt x="721519" y="644462"/>
                </a:lnTo>
                <a:lnTo>
                  <a:pt x="758381" y="708374"/>
                </a:lnTo>
                <a:lnTo>
                  <a:pt x="684562" y="708374"/>
                </a:lnTo>
                <a:close/>
                <a:moveTo>
                  <a:pt x="721424" y="438055"/>
                </a:moveTo>
                <a:lnTo>
                  <a:pt x="684562" y="374142"/>
                </a:lnTo>
                <a:lnTo>
                  <a:pt x="758381" y="374142"/>
                </a:lnTo>
                <a:lnTo>
                  <a:pt x="721424" y="438055"/>
                </a:lnTo>
                <a:close/>
              </a:path>
            </a:pathLst>
          </a:custGeom>
          <a:solidFill>
            <a:srgbClr val="D17E3F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sp>
        <p:nvSpPr>
          <p:cNvPr id="35" name="Graphic 10">
            <a:extLst>
              <a:ext uri="{FF2B5EF4-FFF2-40B4-BE49-F238E27FC236}">
                <a16:creationId xmlns:a16="http://schemas.microsoft.com/office/drawing/2014/main" id="{6EEED87E-2B6F-345F-F145-1A689A62C1FC}"/>
              </a:ext>
            </a:extLst>
          </p:cNvPr>
          <p:cNvSpPr/>
          <p:nvPr/>
        </p:nvSpPr>
        <p:spPr>
          <a:xfrm>
            <a:off x="9691424" y="1634386"/>
            <a:ext cx="269116" cy="370997"/>
          </a:xfrm>
          <a:custGeom>
            <a:avLst/>
            <a:gdLst>
              <a:gd name="connsiteX0" fmla="*/ 718566 w 718566"/>
              <a:gd name="connsiteY0" fmla="*/ 232029 h 990600"/>
              <a:gd name="connsiteX1" fmla="*/ 718566 w 718566"/>
              <a:gd name="connsiteY1" fmla="*/ 356521 h 990600"/>
              <a:gd name="connsiteX2" fmla="*/ 421481 w 718566"/>
              <a:gd name="connsiteY2" fmla="*/ 356521 h 990600"/>
              <a:gd name="connsiteX3" fmla="*/ 421481 w 718566"/>
              <a:gd name="connsiteY3" fmla="*/ 990600 h 990600"/>
              <a:gd name="connsiteX4" fmla="*/ 296990 w 718566"/>
              <a:gd name="connsiteY4" fmla="*/ 990600 h 990600"/>
              <a:gd name="connsiteX5" fmla="*/ 296990 w 718566"/>
              <a:gd name="connsiteY5" fmla="*/ 356521 h 990600"/>
              <a:gd name="connsiteX6" fmla="*/ 0 w 718566"/>
              <a:gd name="connsiteY6" fmla="*/ 356521 h 990600"/>
              <a:gd name="connsiteX7" fmla="*/ 0 w 718566"/>
              <a:gd name="connsiteY7" fmla="*/ 232029 h 990600"/>
              <a:gd name="connsiteX8" fmla="*/ 296990 w 718566"/>
              <a:gd name="connsiteY8" fmla="*/ 232029 h 990600"/>
              <a:gd name="connsiteX9" fmla="*/ 296990 w 718566"/>
              <a:gd name="connsiteY9" fmla="*/ 0 h 990600"/>
              <a:gd name="connsiteX10" fmla="*/ 421481 w 718566"/>
              <a:gd name="connsiteY10" fmla="*/ 0 h 990600"/>
              <a:gd name="connsiteX11" fmla="*/ 421481 w 718566"/>
              <a:gd name="connsiteY11" fmla="*/ 232029 h 990600"/>
              <a:gd name="connsiteX12" fmla="*/ 718566 w 718566"/>
              <a:gd name="connsiteY12" fmla="*/ 232029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8566" h="990600">
                <a:moveTo>
                  <a:pt x="718566" y="232029"/>
                </a:moveTo>
                <a:lnTo>
                  <a:pt x="718566" y="356521"/>
                </a:lnTo>
                <a:lnTo>
                  <a:pt x="421481" y="356521"/>
                </a:lnTo>
                <a:lnTo>
                  <a:pt x="421481" y="990600"/>
                </a:lnTo>
                <a:lnTo>
                  <a:pt x="296990" y="990600"/>
                </a:lnTo>
                <a:lnTo>
                  <a:pt x="296990" y="356521"/>
                </a:lnTo>
                <a:lnTo>
                  <a:pt x="0" y="356521"/>
                </a:lnTo>
                <a:lnTo>
                  <a:pt x="0" y="232029"/>
                </a:lnTo>
                <a:lnTo>
                  <a:pt x="296990" y="232029"/>
                </a:lnTo>
                <a:lnTo>
                  <a:pt x="296990" y="0"/>
                </a:lnTo>
                <a:lnTo>
                  <a:pt x="421481" y="0"/>
                </a:lnTo>
                <a:lnTo>
                  <a:pt x="421481" y="232029"/>
                </a:lnTo>
                <a:lnTo>
                  <a:pt x="718566" y="232029"/>
                </a:lnTo>
                <a:close/>
              </a:path>
            </a:pathLst>
          </a:custGeom>
          <a:solidFill>
            <a:srgbClr val="4E83BE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sp>
        <p:nvSpPr>
          <p:cNvPr id="36" name="Graphic 18">
            <a:extLst>
              <a:ext uri="{FF2B5EF4-FFF2-40B4-BE49-F238E27FC236}">
                <a16:creationId xmlns:a16="http://schemas.microsoft.com/office/drawing/2014/main" id="{98F8E6C3-FB51-F7F5-E08D-270ED71C522E}"/>
              </a:ext>
            </a:extLst>
          </p:cNvPr>
          <p:cNvSpPr/>
          <p:nvPr/>
        </p:nvSpPr>
        <p:spPr>
          <a:xfrm>
            <a:off x="3677273" y="4156927"/>
            <a:ext cx="322273" cy="372294"/>
          </a:xfrm>
          <a:custGeom>
            <a:avLst/>
            <a:gdLst>
              <a:gd name="connsiteX0" fmla="*/ 937070 w 937069"/>
              <a:gd name="connsiteY0" fmla="*/ 270891 h 1082516"/>
              <a:gd name="connsiteX1" fmla="*/ 624935 w 937069"/>
              <a:gd name="connsiteY1" fmla="*/ 270891 h 1082516"/>
              <a:gd name="connsiteX2" fmla="*/ 468630 w 937069"/>
              <a:gd name="connsiteY2" fmla="*/ 0 h 1082516"/>
              <a:gd name="connsiteX3" fmla="*/ 312230 w 937069"/>
              <a:gd name="connsiteY3" fmla="*/ 270891 h 1082516"/>
              <a:gd name="connsiteX4" fmla="*/ 0 w 937069"/>
              <a:gd name="connsiteY4" fmla="*/ 270891 h 1082516"/>
              <a:gd name="connsiteX5" fmla="*/ 156115 w 937069"/>
              <a:gd name="connsiteY5" fmla="*/ 541211 h 1082516"/>
              <a:gd name="connsiteX6" fmla="*/ 0 w 937069"/>
              <a:gd name="connsiteY6" fmla="*/ 811530 h 1082516"/>
              <a:gd name="connsiteX7" fmla="*/ 312134 w 937069"/>
              <a:gd name="connsiteY7" fmla="*/ 811530 h 1082516"/>
              <a:gd name="connsiteX8" fmla="*/ 468535 w 937069"/>
              <a:gd name="connsiteY8" fmla="*/ 1082516 h 1082516"/>
              <a:gd name="connsiteX9" fmla="*/ 624935 w 937069"/>
              <a:gd name="connsiteY9" fmla="*/ 811530 h 1082516"/>
              <a:gd name="connsiteX10" fmla="*/ 937070 w 937069"/>
              <a:gd name="connsiteY10" fmla="*/ 811530 h 1082516"/>
              <a:gd name="connsiteX11" fmla="*/ 781050 w 937069"/>
              <a:gd name="connsiteY11" fmla="*/ 541211 h 1082516"/>
              <a:gd name="connsiteX12" fmla="*/ 937070 w 937069"/>
              <a:gd name="connsiteY12" fmla="*/ 270891 h 1082516"/>
              <a:gd name="connsiteX13" fmla="*/ 468535 w 937069"/>
              <a:gd name="connsiteY13" fmla="*/ 206407 h 1082516"/>
              <a:gd name="connsiteX14" fmla="*/ 505778 w 937069"/>
              <a:gd name="connsiteY14" fmla="*/ 270891 h 1082516"/>
              <a:gd name="connsiteX15" fmla="*/ 431292 w 937069"/>
              <a:gd name="connsiteY15" fmla="*/ 270891 h 1082516"/>
              <a:gd name="connsiteX16" fmla="*/ 468535 w 937069"/>
              <a:gd name="connsiteY16" fmla="*/ 206407 h 1082516"/>
              <a:gd name="connsiteX17" fmla="*/ 252603 w 937069"/>
              <a:gd name="connsiteY17" fmla="*/ 374047 h 1082516"/>
              <a:gd name="connsiteX18" fmla="*/ 215646 w 937069"/>
              <a:gd name="connsiteY18" fmla="*/ 438055 h 1082516"/>
              <a:gd name="connsiteX19" fmla="*/ 178689 w 937069"/>
              <a:gd name="connsiteY19" fmla="*/ 374047 h 1082516"/>
              <a:gd name="connsiteX20" fmla="*/ 252603 w 937069"/>
              <a:gd name="connsiteY20" fmla="*/ 374047 h 1082516"/>
              <a:gd name="connsiteX21" fmla="*/ 178784 w 937069"/>
              <a:gd name="connsiteY21" fmla="*/ 708374 h 1082516"/>
              <a:gd name="connsiteX22" fmla="*/ 215646 w 937069"/>
              <a:gd name="connsiteY22" fmla="*/ 644462 h 1082516"/>
              <a:gd name="connsiteX23" fmla="*/ 252508 w 937069"/>
              <a:gd name="connsiteY23" fmla="*/ 708374 h 1082516"/>
              <a:gd name="connsiteX24" fmla="*/ 178784 w 937069"/>
              <a:gd name="connsiteY24" fmla="*/ 708374 h 1082516"/>
              <a:gd name="connsiteX25" fmla="*/ 468630 w 937069"/>
              <a:gd name="connsiteY25" fmla="*/ 876110 h 1082516"/>
              <a:gd name="connsiteX26" fmla="*/ 431387 w 937069"/>
              <a:gd name="connsiteY26" fmla="*/ 811530 h 1082516"/>
              <a:gd name="connsiteX27" fmla="*/ 505873 w 937069"/>
              <a:gd name="connsiteY27" fmla="*/ 811530 h 1082516"/>
              <a:gd name="connsiteX28" fmla="*/ 468630 w 937069"/>
              <a:gd name="connsiteY28" fmla="*/ 876110 h 1082516"/>
              <a:gd name="connsiteX29" fmla="*/ 565404 w 937069"/>
              <a:gd name="connsiteY29" fmla="*/ 708374 h 1082516"/>
              <a:gd name="connsiteX30" fmla="*/ 371761 w 937069"/>
              <a:gd name="connsiteY30" fmla="*/ 708374 h 1082516"/>
              <a:gd name="connsiteX31" fmla="*/ 275368 w 937069"/>
              <a:gd name="connsiteY31" fmla="*/ 541306 h 1082516"/>
              <a:gd name="connsiteX32" fmla="*/ 371856 w 937069"/>
              <a:gd name="connsiteY32" fmla="*/ 374047 h 1082516"/>
              <a:gd name="connsiteX33" fmla="*/ 565499 w 937069"/>
              <a:gd name="connsiteY33" fmla="*/ 374047 h 1082516"/>
              <a:gd name="connsiteX34" fmla="*/ 661988 w 937069"/>
              <a:gd name="connsiteY34" fmla="*/ 541211 h 1082516"/>
              <a:gd name="connsiteX35" fmla="*/ 565499 w 937069"/>
              <a:gd name="connsiteY35" fmla="*/ 708374 h 1082516"/>
              <a:gd name="connsiteX36" fmla="*/ 684562 w 937069"/>
              <a:gd name="connsiteY36" fmla="*/ 708374 h 1082516"/>
              <a:gd name="connsiteX37" fmla="*/ 721519 w 937069"/>
              <a:gd name="connsiteY37" fmla="*/ 644462 h 1082516"/>
              <a:gd name="connsiteX38" fmla="*/ 758381 w 937069"/>
              <a:gd name="connsiteY38" fmla="*/ 708374 h 1082516"/>
              <a:gd name="connsiteX39" fmla="*/ 684562 w 937069"/>
              <a:gd name="connsiteY39" fmla="*/ 708374 h 1082516"/>
              <a:gd name="connsiteX40" fmla="*/ 721424 w 937069"/>
              <a:gd name="connsiteY40" fmla="*/ 438055 h 1082516"/>
              <a:gd name="connsiteX41" fmla="*/ 684562 w 937069"/>
              <a:gd name="connsiteY41" fmla="*/ 374142 h 1082516"/>
              <a:gd name="connsiteX42" fmla="*/ 758381 w 937069"/>
              <a:gd name="connsiteY42" fmla="*/ 374142 h 1082516"/>
              <a:gd name="connsiteX43" fmla="*/ 721424 w 937069"/>
              <a:gd name="connsiteY43" fmla="*/ 438055 h 1082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937069" h="1082516">
                <a:moveTo>
                  <a:pt x="937070" y="270891"/>
                </a:moveTo>
                <a:lnTo>
                  <a:pt x="624935" y="270891"/>
                </a:lnTo>
                <a:lnTo>
                  <a:pt x="468630" y="0"/>
                </a:lnTo>
                <a:lnTo>
                  <a:pt x="312230" y="270891"/>
                </a:lnTo>
                <a:lnTo>
                  <a:pt x="0" y="270891"/>
                </a:lnTo>
                <a:lnTo>
                  <a:pt x="156115" y="541211"/>
                </a:lnTo>
                <a:lnTo>
                  <a:pt x="0" y="811530"/>
                </a:lnTo>
                <a:lnTo>
                  <a:pt x="312134" y="811530"/>
                </a:lnTo>
                <a:lnTo>
                  <a:pt x="468535" y="1082516"/>
                </a:lnTo>
                <a:lnTo>
                  <a:pt x="624935" y="811530"/>
                </a:lnTo>
                <a:lnTo>
                  <a:pt x="937070" y="811530"/>
                </a:lnTo>
                <a:lnTo>
                  <a:pt x="781050" y="541211"/>
                </a:lnTo>
                <a:lnTo>
                  <a:pt x="937070" y="270891"/>
                </a:lnTo>
                <a:close/>
                <a:moveTo>
                  <a:pt x="468535" y="206407"/>
                </a:moveTo>
                <a:lnTo>
                  <a:pt x="505778" y="270891"/>
                </a:lnTo>
                <a:lnTo>
                  <a:pt x="431292" y="270891"/>
                </a:lnTo>
                <a:lnTo>
                  <a:pt x="468535" y="206407"/>
                </a:lnTo>
                <a:close/>
                <a:moveTo>
                  <a:pt x="252603" y="374047"/>
                </a:moveTo>
                <a:lnTo>
                  <a:pt x="215646" y="438055"/>
                </a:lnTo>
                <a:lnTo>
                  <a:pt x="178689" y="374047"/>
                </a:lnTo>
                <a:lnTo>
                  <a:pt x="252603" y="374047"/>
                </a:lnTo>
                <a:close/>
                <a:moveTo>
                  <a:pt x="178784" y="708374"/>
                </a:moveTo>
                <a:lnTo>
                  <a:pt x="215646" y="644462"/>
                </a:lnTo>
                <a:lnTo>
                  <a:pt x="252508" y="708374"/>
                </a:lnTo>
                <a:lnTo>
                  <a:pt x="178784" y="708374"/>
                </a:lnTo>
                <a:close/>
                <a:moveTo>
                  <a:pt x="468630" y="876110"/>
                </a:moveTo>
                <a:lnTo>
                  <a:pt x="431387" y="811530"/>
                </a:lnTo>
                <a:lnTo>
                  <a:pt x="505873" y="811530"/>
                </a:lnTo>
                <a:lnTo>
                  <a:pt x="468630" y="876110"/>
                </a:lnTo>
                <a:close/>
                <a:moveTo>
                  <a:pt x="565404" y="708374"/>
                </a:moveTo>
                <a:lnTo>
                  <a:pt x="371761" y="708374"/>
                </a:lnTo>
                <a:lnTo>
                  <a:pt x="275368" y="541306"/>
                </a:lnTo>
                <a:lnTo>
                  <a:pt x="371856" y="374047"/>
                </a:lnTo>
                <a:lnTo>
                  <a:pt x="565499" y="374047"/>
                </a:lnTo>
                <a:lnTo>
                  <a:pt x="661988" y="541211"/>
                </a:lnTo>
                <a:lnTo>
                  <a:pt x="565499" y="708374"/>
                </a:lnTo>
                <a:close/>
                <a:moveTo>
                  <a:pt x="684562" y="708374"/>
                </a:moveTo>
                <a:lnTo>
                  <a:pt x="721519" y="644462"/>
                </a:lnTo>
                <a:lnTo>
                  <a:pt x="758381" y="708374"/>
                </a:lnTo>
                <a:lnTo>
                  <a:pt x="684562" y="708374"/>
                </a:lnTo>
                <a:close/>
                <a:moveTo>
                  <a:pt x="721424" y="438055"/>
                </a:moveTo>
                <a:lnTo>
                  <a:pt x="684562" y="374142"/>
                </a:lnTo>
                <a:lnTo>
                  <a:pt x="758381" y="374142"/>
                </a:lnTo>
                <a:lnTo>
                  <a:pt x="721424" y="438055"/>
                </a:lnTo>
                <a:close/>
              </a:path>
            </a:pathLst>
          </a:custGeom>
          <a:solidFill>
            <a:srgbClr val="D17E3F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42E1DB92-0151-6792-9CB7-E5064F3BDFC9}"/>
              </a:ext>
            </a:extLst>
          </p:cNvPr>
          <p:cNvGrpSpPr/>
          <p:nvPr/>
        </p:nvGrpSpPr>
        <p:grpSpPr>
          <a:xfrm>
            <a:off x="1723362" y="4139997"/>
            <a:ext cx="1205868" cy="661775"/>
            <a:chOff x="528539" y="4161925"/>
            <a:chExt cx="1396972" cy="766652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B7880E69-F8E2-0D71-BE6F-6DC2D8A417B7}"/>
                </a:ext>
              </a:extLst>
            </p:cNvPr>
            <p:cNvGrpSpPr/>
            <p:nvPr/>
          </p:nvGrpSpPr>
          <p:grpSpPr>
            <a:xfrm>
              <a:off x="1549147" y="4161925"/>
              <a:ext cx="376364" cy="372294"/>
              <a:chOff x="9560072" y="4679552"/>
              <a:chExt cx="959583" cy="949206"/>
            </a:xfrm>
            <a:solidFill>
              <a:srgbClr val="C35993"/>
            </a:solidFill>
          </p:grpSpPr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71A5B217-2A14-DF34-9D0A-71EEAF8E6260}"/>
                  </a:ext>
                </a:extLst>
              </p:cNvPr>
              <p:cNvSpPr/>
              <p:nvPr/>
            </p:nvSpPr>
            <p:spPr>
              <a:xfrm rot="2553000">
                <a:off x="10090872" y="4679552"/>
                <a:ext cx="124777" cy="124777"/>
              </a:xfrm>
              <a:custGeom>
                <a:avLst/>
                <a:gdLst>
                  <a:gd name="connsiteX0" fmla="*/ 0 w 124777"/>
                  <a:gd name="connsiteY0" fmla="*/ 0 h 124777"/>
                  <a:gd name="connsiteX1" fmla="*/ 124777 w 124777"/>
                  <a:gd name="connsiteY1" fmla="*/ 0 h 124777"/>
                  <a:gd name="connsiteX2" fmla="*/ 124777 w 124777"/>
                  <a:gd name="connsiteY2" fmla="*/ 124777 h 124777"/>
                  <a:gd name="connsiteX3" fmla="*/ 0 w 124777"/>
                  <a:gd name="connsiteY3" fmla="*/ 124777 h 1247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4777" h="124777">
                    <a:moveTo>
                      <a:pt x="0" y="0"/>
                    </a:moveTo>
                    <a:lnTo>
                      <a:pt x="124777" y="0"/>
                    </a:lnTo>
                    <a:lnTo>
                      <a:pt x="124777" y="124777"/>
                    </a:lnTo>
                    <a:lnTo>
                      <a:pt x="0" y="124777"/>
                    </a:lnTo>
                    <a:close/>
                  </a:path>
                </a:pathLst>
              </a:custGeom>
              <a:grpFill/>
              <a:ln w="9525" cap="flat">
                <a:solidFill>
                  <a:schemeClr val="bg1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pPr defTabSz="457200">
                  <a:defRPr/>
                </a:pPr>
                <a:endParaRPr lang="en-GB">
                  <a:solidFill>
                    <a:srgbClr val="FFFFFF"/>
                  </a:solidFill>
                  <a:latin typeface="Roboto"/>
                </a:endParaRPr>
              </a:p>
            </p:txBody>
          </p: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D75ACFF6-A15C-3D8F-B0A9-A47A540BB8C4}"/>
                  </a:ext>
                </a:extLst>
              </p:cNvPr>
              <p:cNvSpPr/>
              <p:nvPr/>
            </p:nvSpPr>
            <p:spPr>
              <a:xfrm>
                <a:off x="9976203" y="4706002"/>
                <a:ext cx="456201" cy="250209"/>
              </a:xfrm>
              <a:custGeom>
                <a:avLst/>
                <a:gdLst>
                  <a:gd name="connsiteX0" fmla="*/ 49 w 456201"/>
                  <a:gd name="connsiteY0" fmla="*/ 0 h 250209"/>
                  <a:gd name="connsiteX1" fmla="*/ 378953 w 456201"/>
                  <a:gd name="connsiteY1" fmla="*/ 48292 h 250209"/>
                  <a:gd name="connsiteX2" fmla="*/ 456201 w 456201"/>
                  <a:gd name="connsiteY2" fmla="*/ 149638 h 250209"/>
                  <a:gd name="connsiteX3" fmla="*/ 49 w 456201"/>
                  <a:gd name="connsiteY3" fmla="*/ 0 h 2502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56201" h="250209">
                    <a:moveTo>
                      <a:pt x="49" y="0"/>
                    </a:moveTo>
                    <a:cubicBezTo>
                      <a:pt x="76344" y="183166"/>
                      <a:pt x="213218" y="193072"/>
                      <a:pt x="378953" y="48292"/>
                    </a:cubicBezTo>
                    <a:lnTo>
                      <a:pt x="456201" y="149638"/>
                    </a:lnTo>
                    <a:cubicBezTo>
                      <a:pt x="239031" y="344329"/>
                      <a:pt x="-3952" y="235744"/>
                      <a:pt x="49" y="0"/>
                    </a:cubicBezTo>
                    <a:close/>
                  </a:path>
                </a:pathLst>
              </a:custGeom>
              <a:grpFill/>
              <a:ln w="9525" cap="flat">
                <a:solidFill>
                  <a:schemeClr val="bg1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pPr defTabSz="457200">
                  <a:defRPr/>
                </a:pPr>
                <a:endParaRPr lang="en-GB">
                  <a:solidFill>
                    <a:srgbClr val="FFFFFF"/>
                  </a:solidFill>
                  <a:latin typeface="Roboto"/>
                </a:endParaRPr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A0B31355-A4B1-951B-494B-12429E32EC3D}"/>
                  </a:ext>
                </a:extLst>
              </p:cNvPr>
              <p:cNvSpPr/>
              <p:nvPr/>
            </p:nvSpPr>
            <p:spPr>
              <a:xfrm>
                <a:off x="9560072" y="4853732"/>
                <a:ext cx="959583" cy="775026"/>
              </a:xfrm>
              <a:custGeom>
                <a:avLst/>
                <a:gdLst>
                  <a:gd name="connsiteX0" fmla="*/ 86424 w 959583"/>
                  <a:gd name="connsiteY0" fmla="*/ 78299 h 775026"/>
                  <a:gd name="connsiteX1" fmla="*/ 154814 w 959583"/>
                  <a:gd name="connsiteY1" fmla="*/ 202981 h 775026"/>
                  <a:gd name="connsiteX2" fmla="*/ 215964 w 959583"/>
                  <a:gd name="connsiteY2" fmla="*/ 267370 h 775026"/>
                  <a:gd name="connsiteX3" fmla="*/ 265018 w 959583"/>
                  <a:gd name="connsiteY3" fmla="*/ 425009 h 775026"/>
                  <a:gd name="connsiteX4" fmla="*/ 390462 w 959583"/>
                  <a:gd name="connsiteY4" fmla="*/ 611603 h 775026"/>
                  <a:gd name="connsiteX5" fmla="*/ 2699 w 959583"/>
                  <a:gd name="connsiteY5" fmla="*/ 319567 h 775026"/>
                  <a:gd name="connsiteX6" fmla="*/ 247492 w 959583"/>
                  <a:gd name="connsiteY6" fmla="*/ 764194 h 775026"/>
                  <a:gd name="connsiteX7" fmla="*/ 431610 w 959583"/>
                  <a:gd name="connsiteY7" fmla="*/ 745430 h 775026"/>
                  <a:gd name="connsiteX8" fmla="*/ 486188 w 959583"/>
                  <a:gd name="connsiteY8" fmla="*/ 408816 h 775026"/>
                  <a:gd name="connsiteX9" fmla="*/ 681641 w 959583"/>
                  <a:gd name="connsiteY9" fmla="*/ 326806 h 775026"/>
                  <a:gd name="connsiteX10" fmla="*/ 712979 w 959583"/>
                  <a:gd name="connsiteY10" fmla="*/ 266322 h 775026"/>
                  <a:gd name="connsiteX11" fmla="*/ 757937 w 959583"/>
                  <a:gd name="connsiteY11" fmla="*/ 222221 h 775026"/>
                  <a:gd name="connsiteX12" fmla="*/ 849567 w 959583"/>
                  <a:gd name="connsiteY12" fmla="*/ 215268 h 775026"/>
                  <a:gd name="connsiteX13" fmla="*/ 882047 w 959583"/>
                  <a:gd name="connsiteY13" fmla="*/ 277466 h 775026"/>
                  <a:gd name="connsiteX14" fmla="*/ 837947 w 959583"/>
                  <a:gd name="connsiteY14" fmla="*/ 510257 h 775026"/>
                  <a:gd name="connsiteX15" fmla="*/ 678022 w 959583"/>
                  <a:gd name="connsiteY15" fmla="*/ 550929 h 775026"/>
                  <a:gd name="connsiteX16" fmla="*/ 592297 w 959583"/>
                  <a:gd name="connsiteY16" fmla="*/ 442630 h 775026"/>
                  <a:gd name="connsiteX17" fmla="*/ 695072 w 959583"/>
                  <a:gd name="connsiteY17" fmla="*/ 683517 h 775026"/>
                  <a:gd name="connsiteX18" fmla="*/ 925672 w 959583"/>
                  <a:gd name="connsiteY18" fmla="*/ 580171 h 775026"/>
                  <a:gd name="connsiteX19" fmla="*/ 932816 w 959583"/>
                  <a:gd name="connsiteY19" fmla="*/ 267846 h 775026"/>
                  <a:gd name="connsiteX20" fmla="*/ 894239 w 959583"/>
                  <a:gd name="connsiteY20" fmla="*/ 197171 h 775026"/>
                  <a:gd name="connsiteX21" fmla="*/ 838614 w 959583"/>
                  <a:gd name="connsiteY21" fmla="*/ 144593 h 775026"/>
                  <a:gd name="connsiteX22" fmla="*/ 693833 w 959583"/>
                  <a:gd name="connsiteY22" fmla="*/ 125352 h 775026"/>
                  <a:gd name="connsiteX23" fmla="*/ 663449 w 959583"/>
                  <a:gd name="connsiteY23" fmla="*/ 135925 h 775026"/>
                  <a:gd name="connsiteX24" fmla="*/ 620205 w 959583"/>
                  <a:gd name="connsiteY24" fmla="*/ 172215 h 775026"/>
                  <a:gd name="connsiteX25" fmla="*/ 555435 w 959583"/>
                  <a:gd name="connsiteY25" fmla="*/ 274323 h 775026"/>
                  <a:gd name="connsiteX26" fmla="*/ 457423 w 959583"/>
                  <a:gd name="connsiteY26" fmla="*/ 370240 h 775026"/>
                  <a:gd name="connsiteX27" fmla="*/ 370555 w 959583"/>
                  <a:gd name="connsiteY27" fmla="*/ 336426 h 775026"/>
                  <a:gd name="connsiteX28" fmla="*/ 86615 w 959583"/>
                  <a:gd name="connsiteY28" fmla="*/ 78203 h 7750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959583" h="775026">
                    <a:moveTo>
                      <a:pt x="86424" y="78299"/>
                    </a:moveTo>
                    <a:lnTo>
                      <a:pt x="154814" y="202981"/>
                    </a:lnTo>
                    <a:cubicBezTo>
                      <a:pt x="416180" y="-17428"/>
                      <a:pt x="556197" y="310804"/>
                      <a:pt x="215964" y="267370"/>
                    </a:cubicBezTo>
                    <a:lnTo>
                      <a:pt x="265018" y="425009"/>
                    </a:lnTo>
                    <a:cubicBezTo>
                      <a:pt x="470948" y="359858"/>
                      <a:pt x="476568" y="571408"/>
                      <a:pt x="390462" y="611603"/>
                    </a:cubicBezTo>
                    <a:cubicBezTo>
                      <a:pt x="268542" y="668563"/>
                      <a:pt x="75947" y="693423"/>
                      <a:pt x="2699" y="319567"/>
                    </a:cubicBezTo>
                    <a:cubicBezTo>
                      <a:pt x="-16541" y="562359"/>
                      <a:pt x="67279" y="708473"/>
                      <a:pt x="247492" y="764194"/>
                    </a:cubicBezTo>
                    <a:cubicBezTo>
                      <a:pt x="308928" y="783149"/>
                      <a:pt x="375889" y="777434"/>
                      <a:pt x="431610" y="745430"/>
                    </a:cubicBezTo>
                    <a:cubicBezTo>
                      <a:pt x="546768" y="679136"/>
                      <a:pt x="554102" y="542833"/>
                      <a:pt x="486188" y="408816"/>
                    </a:cubicBezTo>
                    <a:cubicBezTo>
                      <a:pt x="564674" y="419294"/>
                      <a:pt x="637922" y="415007"/>
                      <a:pt x="681641" y="326806"/>
                    </a:cubicBezTo>
                    <a:cubicBezTo>
                      <a:pt x="691928" y="305946"/>
                      <a:pt x="698977" y="285467"/>
                      <a:pt x="712979" y="266322"/>
                    </a:cubicBezTo>
                    <a:cubicBezTo>
                      <a:pt x="725457" y="249368"/>
                      <a:pt x="740506" y="234032"/>
                      <a:pt x="757937" y="222221"/>
                    </a:cubicBezTo>
                    <a:cubicBezTo>
                      <a:pt x="784512" y="204124"/>
                      <a:pt x="822040" y="192503"/>
                      <a:pt x="849567" y="215268"/>
                    </a:cubicBezTo>
                    <a:cubicBezTo>
                      <a:pt x="867855" y="230413"/>
                      <a:pt x="875475" y="255559"/>
                      <a:pt x="882047" y="277466"/>
                    </a:cubicBezTo>
                    <a:cubicBezTo>
                      <a:pt x="906146" y="357000"/>
                      <a:pt x="902241" y="450536"/>
                      <a:pt x="837947" y="510257"/>
                    </a:cubicBezTo>
                    <a:cubicBezTo>
                      <a:pt x="796132" y="549119"/>
                      <a:pt x="733458" y="567979"/>
                      <a:pt x="678022" y="550929"/>
                    </a:cubicBezTo>
                    <a:cubicBezTo>
                      <a:pt x="628683" y="535880"/>
                      <a:pt x="598012" y="493112"/>
                      <a:pt x="592297" y="442630"/>
                    </a:cubicBezTo>
                    <a:cubicBezTo>
                      <a:pt x="574390" y="569884"/>
                      <a:pt x="601822" y="656371"/>
                      <a:pt x="695072" y="683517"/>
                    </a:cubicBezTo>
                    <a:cubicBezTo>
                      <a:pt x="788322" y="710663"/>
                      <a:pt x="883953" y="665515"/>
                      <a:pt x="925672" y="580171"/>
                    </a:cubicBezTo>
                    <a:cubicBezTo>
                      <a:pt x="971487" y="486540"/>
                      <a:pt x="967868" y="364334"/>
                      <a:pt x="932816" y="267846"/>
                    </a:cubicBezTo>
                    <a:cubicBezTo>
                      <a:pt x="923386" y="241843"/>
                      <a:pt x="910432" y="219554"/>
                      <a:pt x="894239" y="197171"/>
                    </a:cubicBezTo>
                    <a:cubicBezTo>
                      <a:pt x="879190" y="176406"/>
                      <a:pt x="861093" y="157166"/>
                      <a:pt x="838614" y="144593"/>
                    </a:cubicBezTo>
                    <a:cubicBezTo>
                      <a:pt x="795846" y="120590"/>
                      <a:pt x="741363" y="114017"/>
                      <a:pt x="693833" y="125352"/>
                    </a:cubicBezTo>
                    <a:cubicBezTo>
                      <a:pt x="683356" y="127829"/>
                      <a:pt x="673164" y="131353"/>
                      <a:pt x="663449" y="135925"/>
                    </a:cubicBezTo>
                    <a:cubicBezTo>
                      <a:pt x="646589" y="144021"/>
                      <a:pt x="632207" y="158118"/>
                      <a:pt x="620205" y="172215"/>
                    </a:cubicBezTo>
                    <a:cubicBezTo>
                      <a:pt x="593916" y="202886"/>
                      <a:pt x="575247" y="239366"/>
                      <a:pt x="555435" y="274323"/>
                    </a:cubicBezTo>
                    <a:cubicBezTo>
                      <a:pt x="535623" y="309280"/>
                      <a:pt x="506000" y="369383"/>
                      <a:pt x="457423" y="370240"/>
                    </a:cubicBezTo>
                    <a:lnTo>
                      <a:pt x="370555" y="336426"/>
                    </a:lnTo>
                    <a:cubicBezTo>
                      <a:pt x="659543" y="138211"/>
                      <a:pt x="377794" y="-136585"/>
                      <a:pt x="86615" y="78203"/>
                    </a:cubicBezTo>
                    <a:close/>
                  </a:path>
                </a:pathLst>
              </a:custGeom>
              <a:grpFill/>
              <a:ln w="9525" cap="flat">
                <a:solidFill>
                  <a:schemeClr val="bg1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pPr defTabSz="457200">
                  <a:defRPr/>
                </a:pPr>
                <a:endParaRPr lang="en-GB">
                  <a:solidFill>
                    <a:srgbClr val="FFFFFF"/>
                  </a:solidFill>
                  <a:latin typeface="Roboto"/>
                </a:endParaRP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FB4C3332-77D8-1925-5F85-BC4CE95ADCEC}"/>
                </a:ext>
              </a:extLst>
            </p:cNvPr>
            <p:cNvGrpSpPr/>
            <p:nvPr/>
          </p:nvGrpSpPr>
          <p:grpSpPr>
            <a:xfrm>
              <a:off x="821789" y="4161925"/>
              <a:ext cx="351674" cy="373291"/>
              <a:chOff x="7987041" y="1919587"/>
              <a:chExt cx="822864" cy="873442"/>
            </a:xfrm>
            <a:solidFill>
              <a:srgbClr val="3E9C64"/>
            </a:solidFill>
          </p:grpSpPr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AB374586-5680-EDDE-DEB0-E9DB494259FF}"/>
                  </a:ext>
                </a:extLst>
              </p:cNvPr>
              <p:cNvSpPr/>
              <p:nvPr/>
            </p:nvSpPr>
            <p:spPr>
              <a:xfrm>
                <a:off x="8441860" y="2142186"/>
                <a:ext cx="281558" cy="267843"/>
              </a:xfrm>
              <a:custGeom>
                <a:avLst/>
                <a:gdLst>
                  <a:gd name="connsiteX0" fmla="*/ 140779 w 281558"/>
                  <a:gd name="connsiteY0" fmla="*/ 45720 h 267843"/>
                  <a:gd name="connsiteX1" fmla="*/ 227838 w 281558"/>
                  <a:gd name="connsiteY1" fmla="*/ 0 h 267843"/>
                  <a:gd name="connsiteX2" fmla="*/ 211169 w 281558"/>
                  <a:gd name="connsiteY2" fmla="*/ 96869 h 267843"/>
                  <a:gd name="connsiteX3" fmla="*/ 281559 w 281558"/>
                  <a:gd name="connsiteY3" fmla="*/ 165545 h 267843"/>
                  <a:gd name="connsiteX4" fmla="*/ 184309 w 281558"/>
                  <a:gd name="connsiteY4" fmla="*/ 179642 h 267843"/>
                  <a:gd name="connsiteX5" fmla="*/ 140779 w 281558"/>
                  <a:gd name="connsiteY5" fmla="*/ 267843 h 267843"/>
                  <a:gd name="connsiteX6" fmla="*/ 97250 w 281558"/>
                  <a:gd name="connsiteY6" fmla="*/ 179642 h 267843"/>
                  <a:gd name="connsiteX7" fmla="*/ 0 w 281558"/>
                  <a:gd name="connsiteY7" fmla="*/ 165545 h 267843"/>
                  <a:gd name="connsiteX8" fmla="*/ 70390 w 281558"/>
                  <a:gd name="connsiteY8" fmla="*/ 96869 h 267843"/>
                  <a:gd name="connsiteX9" fmla="*/ 53721 w 281558"/>
                  <a:gd name="connsiteY9" fmla="*/ 0 h 267843"/>
                  <a:gd name="connsiteX10" fmla="*/ 140779 w 281558"/>
                  <a:gd name="connsiteY10" fmla="*/ 45720 h 267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81558" h="267843">
                    <a:moveTo>
                      <a:pt x="140779" y="45720"/>
                    </a:moveTo>
                    <a:lnTo>
                      <a:pt x="227838" y="0"/>
                    </a:lnTo>
                    <a:lnTo>
                      <a:pt x="211169" y="96869"/>
                    </a:lnTo>
                    <a:lnTo>
                      <a:pt x="281559" y="165545"/>
                    </a:lnTo>
                    <a:lnTo>
                      <a:pt x="184309" y="179642"/>
                    </a:lnTo>
                    <a:lnTo>
                      <a:pt x="140779" y="267843"/>
                    </a:lnTo>
                    <a:lnTo>
                      <a:pt x="97250" y="179642"/>
                    </a:lnTo>
                    <a:lnTo>
                      <a:pt x="0" y="165545"/>
                    </a:lnTo>
                    <a:lnTo>
                      <a:pt x="70390" y="96869"/>
                    </a:lnTo>
                    <a:lnTo>
                      <a:pt x="53721" y="0"/>
                    </a:lnTo>
                    <a:lnTo>
                      <a:pt x="140779" y="45720"/>
                    </a:lnTo>
                    <a:close/>
                  </a:path>
                </a:pathLst>
              </a:custGeom>
              <a:grpFill/>
              <a:ln w="9525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defTabSz="457200">
                  <a:defRPr/>
                </a:pPr>
                <a:endParaRPr lang="en-GB">
                  <a:solidFill>
                    <a:srgbClr val="FFFFFF"/>
                  </a:solidFill>
                  <a:latin typeface="Roboto"/>
                </a:endParaRPr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803D504F-72FB-083A-E139-0A23F7FA8747}"/>
                  </a:ext>
                </a:extLst>
              </p:cNvPr>
              <p:cNvSpPr/>
              <p:nvPr/>
            </p:nvSpPr>
            <p:spPr>
              <a:xfrm>
                <a:off x="7987041" y="1919587"/>
                <a:ext cx="822864" cy="873442"/>
              </a:xfrm>
              <a:custGeom>
                <a:avLst/>
                <a:gdLst>
                  <a:gd name="connsiteX0" fmla="*/ 522732 w 822864"/>
                  <a:gd name="connsiteY0" fmla="*/ 779145 h 873442"/>
                  <a:gd name="connsiteX1" fmla="*/ 125635 w 822864"/>
                  <a:gd name="connsiteY1" fmla="*/ 382048 h 873442"/>
                  <a:gd name="connsiteX2" fmla="*/ 414338 w 822864"/>
                  <a:gd name="connsiteY2" fmla="*/ 0 h 873442"/>
                  <a:gd name="connsiteX3" fmla="*/ 0 w 822864"/>
                  <a:gd name="connsiteY3" fmla="*/ 436436 h 873442"/>
                  <a:gd name="connsiteX4" fmla="*/ 437007 w 822864"/>
                  <a:gd name="connsiteY4" fmla="*/ 873443 h 873442"/>
                  <a:gd name="connsiteX5" fmla="*/ 822865 w 822864"/>
                  <a:gd name="connsiteY5" fmla="*/ 641795 h 873442"/>
                  <a:gd name="connsiteX6" fmla="*/ 522637 w 822864"/>
                  <a:gd name="connsiteY6" fmla="*/ 779145 h 8734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22864" h="873442">
                    <a:moveTo>
                      <a:pt x="522732" y="779145"/>
                    </a:moveTo>
                    <a:cubicBezTo>
                      <a:pt x="303371" y="779145"/>
                      <a:pt x="125635" y="601313"/>
                      <a:pt x="125635" y="382048"/>
                    </a:cubicBezTo>
                    <a:cubicBezTo>
                      <a:pt x="125540" y="200311"/>
                      <a:pt x="247650" y="47149"/>
                      <a:pt x="414338" y="0"/>
                    </a:cubicBezTo>
                    <a:cubicBezTo>
                      <a:pt x="183547" y="11811"/>
                      <a:pt x="0" y="202692"/>
                      <a:pt x="0" y="436436"/>
                    </a:cubicBezTo>
                    <a:cubicBezTo>
                      <a:pt x="0" y="670179"/>
                      <a:pt x="195644" y="873443"/>
                      <a:pt x="437007" y="873443"/>
                    </a:cubicBezTo>
                    <a:cubicBezTo>
                      <a:pt x="604171" y="873443"/>
                      <a:pt x="749332" y="779621"/>
                      <a:pt x="822865" y="641795"/>
                    </a:cubicBezTo>
                    <a:cubicBezTo>
                      <a:pt x="750094" y="725900"/>
                      <a:pt x="642557" y="779145"/>
                      <a:pt x="522637" y="779145"/>
                    </a:cubicBezTo>
                    <a:close/>
                  </a:path>
                </a:pathLst>
              </a:custGeom>
              <a:grpFill/>
              <a:ln w="9525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defTabSz="457200">
                  <a:defRPr/>
                </a:pPr>
                <a:endParaRPr lang="en-GB">
                  <a:solidFill>
                    <a:srgbClr val="FFFFFF"/>
                  </a:solidFill>
                  <a:latin typeface="Roboto"/>
                </a:endParaRPr>
              </a:p>
            </p:txBody>
          </p:sp>
        </p:grpSp>
        <p:sp>
          <p:nvSpPr>
            <p:cNvPr id="13" name="Graphic 60">
              <a:extLst>
                <a:ext uri="{FF2B5EF4-FFF2-40B4-BE49-F238E27FC236}">
                  <a16:creationId xmlns:a16="http://schemas.microsoft.com/office/drawing/2014/main" id="{FBDDEC93-06AE-94A0-BA47-FD5CD150B3B8}"/>
                </a:ext>
              </a:extLst>
            </p:cNvPr>
            <p:cNvSpPr/>
            <p:nvPr/>
          </p:nvSpPr>
          <p:spPr>
            <a:xfrm>
              <a:off x="678263" y="4536994"/>
              <a:ext cx="301055" cy="372292"/>
            </a:xfrm>
            <a:custGeom>
              <a:avLst/>
              <a:gdLst>
                <a:gd name="connsiteX0" fmla="*/ 712361 w 902261"/>
                <a:gd name="connsiteY0" fmla="*/ 208979 h 1115758"/>
                <a:gd name="connsiteX1" fmla="*/ 484047 w 902261"/>
                <a:gd name="connsiteY1" fmla="*/ 848487 h 1115758"/>
                <a:gd name="connsiteX2" fmla="*/ 484047 w 902261"/>
                <a:gd name="connsiteY2" fmla="*/ 774668 h 1115758"/>
                <a:gd name="connsiteX3" fmla="*/ 589108 w 902261"/>
                <a:gd name="connsiteY3" fmla="*/ 712280 h 1115758"/>
                <a:gd name="connsiteX4" fmla="*/ 568820 w 902261"/>
                <a:gd name="connsiteY4" fmla="*/ 668846 h 1115758"/>
                <a:gd name="connsiteX5" fmla="*/ 731697 w 902261"/>
                <a:gd name="connsiteY5" fmla="*/ 414052 h 1115758"/>
                <a:gd name="connsiteX6" fmla="*/ 571582 w 902261"/>
                <a:gd name="connsiteY6" fmla="*/ 160496 h 1115758"/>
                <a:gd name="connsiteX7" fmla="*/ 589108 w 902261"/>
                <a:gd name="connsiteY7" fmla="*/ 121730 h 1115758"/>
                <a:gd name="connsiteX8" fmla="*/ 451091 w 902261"/>
                <a:gd name="connsiteY8" fmla="*/ 0 h 1115758"/>
                <a:gd name="connsiteX9" fmla="*/ 313073 w 902261"/>
                <a:gd name="connsiteY9" fmla="*/ 121730 h 1115758"/>
                <a:gd name="connsiteX10" fmla="*/ 330599 w 902261"/>
                <a:gd name="connsiteY10" fmla="*/ 160496 h 1115758"/>
                <a:gd name="connsiteX11" fmla="*/ 170389 w 902261"/>
                <a:gd name="connsiteY11" fmla="*/ 414052 h 1115758"/>
                <a:gd name="connsiteX12" fmla="*/ 333362 w 902261"/>
                <a:gd name="connsiteY12" fmla="*/ 668846 h 1115758"/>
                <a:gd name="connsiteX13" fmla="*/ 313073 w 902261"/>
                <a:gd name="connsiteY13" fmla="*/ 712280 h 1115758"/>
                <a:gd name="connsiteX14" fmla="*/ 418134 w 902261"/>
                <a:gd name="connsiteY14" fmla="*/ 774668 h 1115758"/>
                <a:gd name="connsiteX15" fmla="*/ 418134 w 902261"/>
                <a:gd name="connsiteY15" fmla="*/ 848487 h 1115758"/>
                <a:gd name="connsiteX16" fmla="*/ 189725 w 902261"/>
                <a:gd name="connsiteY16" fmla="*/ 208979 h 1115758"/>
                <a:gd name="connsiteX17" fmla="*/ 142481 w 902261"/>
                <a:gd name="connsiteY17" fmla="*/ 817245 h 1115758"/>
                <a:gd name="connsiteX18" fmla="*/ 204869 w 902261"/>
                <a:gd name="connsiteY18" fmla="*/ 946690 h 1115758"/>
                <a:gd name="connsiteX19" fmla="*/ 323551 w 902261"/>
                <a:gd name="connsiteY19" fmla="*/ 850773 h 1115758"/>
                <a:gd name="connsiteX20" fmla="*/ 398132 w 902261"/>
                <a:gd name="connsiteY20" fmla="*/ 891921 h 1115758"/>
                <a:gd name="connsiteX21" fmla="*/ 386511 w 902261"/>
                <a:gd name="connsiteY21" fmla="*/ 898684 h 1115758"/>
                <a:gd name="connsiteX22" fmla="*/ 359746 w 902261"/>
                <a:gd name="connsiteY22" fmla="*/ 914210 h 1115758"/>
                <a:gd name="connsiteX23" fmla="*/ 329647 w 902261"/>
                <a:gd name="connsiteY23" fmla="*/ 931736 h 1115758"/>
                <a:gd name="connsiteX24" fmla="*/ 312026 w 902261"/>
                <a:gd name="connsiteY24" fmla="*/ 942023 h 1115758"/>
                <a:gd name="connsiteX25" fmla="*/ 303834 w 902261"/>
                <a:gd name="connsiteY25" fmla="*/ 946595 h 1115758"/>
                <a:gd name="connsiteX26" fmla="*/ 294881 w 902261"/>
                <a:gd name="connsiteY26" fmla="*/ 946976 h 1115758"/>
                <a:gd name="connsiteX27" fmla="*/ 249351 w 902261"/>
                <a:gd name="connsiteY27" fmla="*/ 994220 h 1115758"/>
                <a:gd name="connsiteX28" fmla="*/ 294881 w 902261"/>
                <a:gd name="connsiteY28" fmla="*/ 1041464 h 1115758"/>
                <a:gd name="connsiteX29" fmla="*/ 340410 w 902261"/>
                <a:gd name="connsiteY29" fmla="*/ 994220 h 1115758"/>
                <a:gd name="connsiteX30" fmla="*/ 337267 w 902261"/>
                <a:gd name="connsiteY30" fmla="*/ 974026 h 1115758"/>
                <a:gd name="connsiteX31" fmla="*/ 417944 w 902261"/>
                <a:gd name="connsiteY31" fmla="*/ 932974 h 1115758"/>
                <a:gd name="connsiteX32" fmla="*/ 417944 w 902261"/>
                <a:gd name="connsiteY32" fmla="*/ 1006031 h 1115758"/>
                <a:gd name="connsiteX33" fmla="*/ 391464 w 902261"/>
                <a:gd name="connsiteY33" fmla="*/ 1056227 h 1115758"/>
                <a:gd name="connsiteX34" fmla="*/ 450995 w 902261"/>
                <a:gd name="connsiteY34" fmla="*/ 1115759 h 1115758"/>
                <a:gd name="connsiteX35" fmla="*/ 510527 w 902261"/>
                <a:gd name="connsiteY35" fmla="*/ 1056227 h 1115758"/>
                <a:gd name="connsiteX36" fmla="*/ 484047 w 902261"/>
                <a:gd name="connsiteY36" fmla="*/ 1006031 h 1115758"/>
                <a:gd name="connsiteX37" fmla="*/ 484047 w 902261"/>
                <a:gd name="connsiteY37" fmla="*/ 932974 h 1115758"/>
                <a:gd name="connsiteX38" fmla="*/ 564724 w 902261"/>
                <a:gd name="connsiteY38" fmla="*/ 974026 h 1115758"/>
                <a:gd name="connsiteX39" fmla="*/ 562057 w 902261"/>
                <a:gd name="connsiteY39" fmla="*/ 994124 h 1115758"/>
                <a:gd name="connsiteX40" fmla="*/ 607586 w 902261"/>
                <a:gd name="connsiteY40" fmla="*/ 1041368 h 1115758"/>
                <a:gd name="connsiteX41" fmla="*/ 653116 w 902261"/>
                <a:gd name="connsiteY41" fmla="*/ 994124 h 1115758"/>
                <a:gd name="connsiteX42" fmla="*/ 616445 w 902261"/>
                <a:gd name="connsiteY42" fmla="*/ 947738 h 1115758"/>
                <a:gd name="connsiteX43" fmla="*/ 606062 w 902261"/>
                <a:gd name="connsiteY43" fmla="*/ 946499 h 1115758"/>
                <a:gd name="connsiteX44" fmla="*/ 596728 w 902261"/>
                <a:gd name="connsiteY44" fmla="*/ 945833 h 1115758"/>
                <a:gd name="connsiteX45" fmla="*/ 578630 w 902261"/>
                <a:gd name="connsiteY45" fmla="*/ 935355 h 1115758"/>
                <a:gd name="connsiteX46" fmla="*/ 539387 w 902261"/>
                <a:gd name="connsiteY46" fmla="*/ 912495 h 1115758"/>
                <a:gd name="connsiteX47" fmla="*/ 508050 w 902261"/>
                <a:gd name="connsiteY47" fmla="*/ 894302 h 1115758"/>
                <a:gd name="connsiteX48" fmla="*/ 503954 w 902261"/>
                <a:gd name="connsiteY48" fmla="*/ 891921 h 1115758"/>
                <a:gd name="connsiteX49" fmla="*/ 578535 w 902261"/>
                <a:gd name="connsiteY49" fmla="*/ 850773 h 1115758"/>
                <a:gd name="connsiteX50" fmla="*/ 697312 w 902261"/>
                <a:gd name="connsiteY50" fmla="*/ 946690 h 1115758"/>
                <a:gd name="connsiteX51" fmla="*/ 759701 w 902261"/>
                <a:gd name="connsiteY51" fmla="*/ 817245 h 1115758"/>
                <a:gd name="connsiteX52" fmla="*/ 712552 w 902261"/>
                <a:gd name="connsiteY52" fmla="*/ 208883 h 1115758"/>
                <a:gd name="connsiteX53" fmla="*/ 552913 w 902261"/>
                <a:gd name="connsiteY53" fmla="*/ 208979 h 1115758"/>
                <a:gd name="connsiteX54" fmla="*/ 679976 w 902261"/>
                <a:gd name="connsiteY54" fmla="*/ 414052 h 1115758"/>
                <a:gd name="connsiteX55" fmla="*/ 550055 w 902261"/>
                <a:gd name="connsiteY55" fmla="*/ 620554 h 1115758"/>
                <a:gd name="connsiteX56" fmla="*/ 552913 w 902261"/>
                <a:gd name="connsiteY56" fmla="*/ 208979 h 1115758"/>
                <a:gd name="connsiteX57" fmla="*/ 352031 w 902261"/>
                <a:gd name="connsiteY57" fmla="*/ 620554 h 1115758"/>
                <a:gd name="connsiteX58" fmla="*/ 222110 w 902261"/>
                <a:gd name="connsiteY58" fmla="*/ 414052 h 1115758"/>
                <a:gd name="connsiteX59" fmla="*/ 349173 w 902261"/>
                <a:gd name="connsiteY59" fmla="*/ 208979 h 1115758"/>
                <a:gd name="connsiteX60" fmla="*/ 352031 w 902261"/>
                <a:gd name="connsiteY60" fmla="*/ 620554 h 1115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902261" h="1115758">
                  <a:moveTo>
                    <a:pt x="712361" y="208979"/>
                  </a:moveTo>
                  <a:cubicBezTo>
                    <a:pt x="939533" y="407099"/>
                    <a:pt x="765892" y="728472"/>
                    <a:pt x="484047" y="848487"/>
                  </a:cubicBezTo>
                  <a:lnTo>
                    <a:pt x="484047" y="774668"/>
                  </a:lnTo>
                  <a:cubicBezTo>
                    <a:pt x="514432" y="754475"/>
                    <a:pt x="550627" y="734282"/>
                    <a:pt x="589108" y="712280"/>
                  </a:cubicBezTo>
                  <a:cubicBezTo>
                    <a:pt x="581774" y="697801"/>
                    <a:pt x="575011" y="683324"/>
                    <a:pt x="568820" y="668846"/>
                  </a:cubicBezTo>
                  <a:cubicBezTo>
                    <a:pt x="665022" y="624364"/>
                    <a:pt x="731697" y="527018"/>
                    <a:pt x="731697" y="414052"/>
                  </a:cubicBezTo>
                  <a:cubicBezTo>
                    <a:pt x="731697" y="301085"/>
                    <a:pt x="666260" y="205645"/>
                    <a:pt x="571582" y="160496"/>
                  </a:cubicBezTo>
                  <a:cubicBezTo>
                    <a:pt x="577011" y="147542"/>
                    <a:pt x="582917" y="134588"/>
                    <a:pt x="589108" y="121730"/>
                  </a:cubicBezTo>
                  <a:cubicBezTo>
                    <a:pt x="526052" y="87059"/>
                    <a:pt x="478237" y="47054"/>
                    <a:pt x="451091" y="0"/>
                  </a:cubicBezTo>
                  <a:cubicBezTo>
                    <a:pt x="423944" y="47054"/>
                    <a:pt x="376034" y="87059"/>
                    <a:pt x="313073" y="121730"/>
                  </a:cubicBezTo>
                  <a:cubicBezTo>
                    <a:pt x="319360" y="134684"/>
                    <a:pt x="325170" y="147638"/>
                    <a:pt x="330599" y="160496"/>
                  </a:cubicBezTo>
                  <a:cubicBezTo>
                    <a:pt x="235826" y="205550"/>
                    <a:pt x="170389" y="302133"/>
                    <a:pt x="170389" y="414052"/>
                  </a:cubicBezTo>
                  <a:cubicBezTo>
                    <a:pt x="170389" y="525971"/>
                    <a:pt x="237064" y="624364"/>
                    <a:pt x="333362" y="668846"/>
                  </a:cubicBezTo>
                  <a:cubicBezTo>
                    <a:pt x="327170" y="683324"/>
                    <a:pt x="320408" y="697801"/>
                    <a:pt x="313073" y="712280"/>
                  </a:cubicBezTo>
                  <a:cubicBezTo>
                    <a:pt x="351459" y="734187"/>
                    <a:pt x="387749" y="754475"/>
                    <a:pt x="418134" y="774668"/>
                  </a:cubicBezTo>
                  <a:lnTo>
                    <a:pt x="418134" y="848487"/>
                  </a:lnTo>
                  <a:cubicBezTo>
                    <a:pt x="136194" y="728377"/>
                    <a:pt x="-37447" y="407099"/>
                    <a:pt x="189725" y="208979"/>
                  </a:cubicBezTo>
                  <a:cubicBezTo>
                    <a:pt x="-37066" y="302800"/>
                    <a:pt x="-70022" y="574548"/>
                    <a:pt x="142481" y="817245"/>
                  </a:cubicBezTo>
                  <a:cubicBezTo>
                    <a:pt x="174104" y="855059"/>
                    <a:pt x="193439" y="898874"/>
                    <a:pt x="204869" y="946690"/>
                  </a:cubicBezTo>
                  <a:lnTo>
                    <a:pt x="323551" y="850773"/>
                  </a:lnTo>
                  <a:lnTo>
                    <a:pt x="398132" y="891921"/>
                  </a:lnTo>
                  <a:lnTo>
                    <a:pt x="386511" y="898684"/>
                  </a:lnTo>
                  <a:lnTo>
                    <a:pt x="359746" y="914210"/>
                  </a:lnTo>
                  <a:lnTo>
                    <a:pt x="329647" y="931736"/>
                  </a:lnTo>
                  <a:cubicBezTo>
                    <a:pt x="323741" y="935165"/>
                    <a:pt x="317931" y="938594"/>
                    <a:pt x="312026" y="942023"/>
                  </a:cubicBezTo>
                  <a:cubicBezTo>
                    <a:pt x="309454" y="943547"/>
                    <a:pt x="306692" y="945833"/>
                    <a:pt x="303834" y="946595"/>
                  </a:cubicBezTo>
                  <a:cubicBezTo>
                    <a:pt x="300977" y="947357"/>
                    <a:pt x="297738" y="946976"/>
                    <a:pt x="294881" y="946976"/>
                  </a:cubicBezTo>
                  <a:cubicBezTo>
                    <a:pt x="269735" y="946976"/>
                    <a:pt x="249351" y="968121"/>
                    <a:pt x="249351" y="994220"/>
                  </a:cubicBezTo>
                  <a:cubicBezTo>
                    <a:pt x="249351" y="1020318"/>
                    <a:pt x="269735" y="1041464"/>
                    <a:pt x="294881" y="1041464"/>
                  </a:cubicBezTo>
                  <a:cubicBezTo>
                    <a:pt x="320027" y="1041464"/>
                    <a:pt x="340410" y="1020318"/>
                    <a:pt x="340410" y="994220"/>
                  </a:cubicBezTo>
                  <a:cubicBezTo>
                    <a:pt x="340410" y="986314"/>
                    <a:pt x="340601" y="980599"/>
                    <a:pt x="337267" y="974026"/>
                  </a:cubicBezTo>
                  <a:lnTo>
                    <a:pt x="417944" y="932974"/>
                  </a:lnTo>
                  <a:lnTo>
                    <a:pt x="417944" y="1006031"/>
                  </a:lnTo>
                  <a:cubicBezTo>
                    <a:pt x="401370" y="1016603"/>
                    <a:pt x="391464" y="1035177"/>
                    <a:pt x="391464" y="1056227"/>
                  </a:cubicBezTo>
                  <a:cubicBezTo>
                    <a:pt x="391464" y="1089089"/>
                    <a:pt x="418134" y="1115759"/>
                    <a:pt x="450995" y="1115759"/>
                  </a:cubicBezTo>
                  <a:cubicBezTo>
                    <a:pt x="483857" y="1115759"/>
                    <a:pt x="510527" y="1089089"/>
                    <a:pt x="510527" y="1056227"/>
                  </a:cubicBezTo>
                  <a:cubicBezTo>
                    <a:pt x="510527" y="1035082"/>
                    <a:pt x="500621" y="1016603"/>
                    <a:pt x="484047" y="1006031"/>
                  </a:cubicBezTo>
                  <a:lnTo>
                    <a:pt x="484047" y="932974"/>
                  </a:lnTo>
                  <a:lnTo>
                    <a:pt x="564724" y="974026"/>
                  </a:lnTo>
                  <a:cubicBezTo>
                    <a:pt x="561295" y="980694"/>
                    <a:pt x="562057" y="986028"/>
                    <a:pt x="562057" y="994124"/>
                  </a:cubicBezTo>
                  <a:cubicBezTo>
                    <a:pt x="562057" y="1020223"/>
                    <a:pt x="582440" y="1041368"/>
                    <a:pt x="607586" y="1041368"/>
                  </a:cubicBezTo>
                  <a:cubicBezTo>
                    <a:pt x="632732" y="1041368"/>
                    <a:pt x="653116" y="1020223"/>
                    <a:pt x="653116" y="994124"/>
                  </a:cubicBezTo>
                  <a:cubicBezTo>
                    <a:pt x="653116" y="972407"/>
                    <a:pt x="638066" y="952119"/>
                    <a:pt x="616445" y="947738"/>
                  </a:cubicBezTo>
                  <a:cubicBezTo>
                    <a:pt x="613016" y="947071"/>
                    <a:pt x="609587" y="946690"/>
                    <a:pt x="606062" y="946499"/>
                  </a:cubicBezTo>
                  <a:cubicBezTo>
                    <a:pt x="603014" y="946309"/>
                    <a:pt x="599300" y="946976"/>
                    <a:pt x="596728" y="945833"/>
                  </a:cubicBezTo>
                  <a:cubicBezTo>
                    <a:pt x="590537" y="942975"/>
                    <a:pt x="584536" y="938784"/>
                    <a:pt x="578630" y="935355"/>
                  </a:cubicBezTo>
                  <a:lnTo>
                    <a:pt x="539387" y="912495"/>
                  </a:lnTo>
                  <a:lnTo>
                    <a:pt x="508050" y="894302"/>
                  </a:lnTo>
                  <a:lnTo>
                    <a:pt x="503954" y="891921"/>
                  </a:lnTo>
                  <a:lnTo>
                    <a:pt x="578535" y="850773"/>
                  </a:lnTo>
                  <a:lnTo>
                    <a:pt x="697312" y="946690"/>
                  </a:lnTo>
                  <a:cubicBezTo>
                    <a:pt x="708742" y="898970"/>
                    <a:pt x="728078" y="855059"/>
                    <a:pt x="759701" y="817245"/>
                  </a:cubicBezTo>
                  <a:cubicBezTo>
                    <a:pt x="972299" y="574548"/>
                    <a:pt x="939342" y="302800"/>
                    <a:pt x="712552" y="208883"/>
                  </a:cubicBezTo>
                  <a:close/>
                  <a:moveTo>
                    <a:pt x="552913" y="208979"/>
                  </a:moveTo>
                  <a:cubicBezTo>
                    <a:pt x="628256" y="246412"/>
                    <a:pt x="679976" y="324136"/>
                    <a:pt x="679976" y="414052"/>
                  </a:cubicBezTo>
                  <a:cubicBezTo>
                    <a:pt x="679976" y="503968"/>
                    <a:pt x="626922" y="583597"/>
                    <a:pt x="550055" y="620554"/>
                  </a:cubicBezTo>
                  <a:cubicBezTo>
                    <a:pt x="503192" y="484061"/>
                    <a:pt x="505193" y="346805"/>
                    <a:pt x="552913" y="208979"/>
                  </a:cubicBezTo>
                  <a:close/>
                  <a:moveTo>
                    <a:pt x="352031" y="620554"/>
                  </a:moveTo>
                  <a:cubicBezTo>
                    <a:pt x="275164" y="583597"/>
                    <a:pt x="222110" y="505016"/>
                    <a:pt x="222110" y="414052"/>
                  </a:cubicBezTo>
                  <a:cubicBezTo>
                    <a:pt x="222110" y="323088"/>
                    <a:pt x="273830" y="246507"/>
                    <a:pt x="349173" y="208979"/>
                  </a:cubicBezTo>
                  <a:cubicBezTo>
                    <a:pt x="396798" y="346805"/>
                    <a:pt x="398894" y="483965"/>
                    <a:pt x="352031" y="620554"/>
                  </a:cubicBezTo>
                  <a:close/>
                </a:path>
              </a:pathLst>
            </a:custGeom>
            <a:solidFill>
              <a:srgbClr val="C2AD30"/>
            </a:solidFill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B5AF2A1-CCD5-9F9D-86D3-9374A3659CEF}"/>
                </a:ext>
              </a:extLst>
            </p:cNvPr>
            <p:cNvGrpSpPr/>
            <p:nvPr/>
          </p:nvGrpSpPr>
          <p:grpSpPr>
            <a:xfrm>
              <a:off x="1300056" y="4532922"/>
              <a:ext cx="376364" cy="376364"/>
              <a:chOff x="3291519" y="4491016"/>
              <a:chExt cx="1215295" cy="1215295"/>
            </a:xfrm>
            <a:solidFill>
              <a:srgbClr val="D55D5D"/>
            </a:solidFill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04755EEB-AB19-3E12-EC6A-39224641A36D}"/>
                  </a:ext>
                </a:extLst>
              </p:cNvPr>
              <p:cNvSpPr/>
              <p:nvPr/>
            </p:nvSpPr>
            <p:spPr>
              <a:xfrm>
                <a:off x="3833968" y="4491016"/>
                <a:ext cx="130492" cy="130492"/>
              </a:xfrm>
              <a:custGeom>
                <a:avLst/>
                <a:gdLst>
                  <a:gd name="connsiteX0" fmla="*/ 130493 w 130492"/>
                  <a:gd name="connsiteY0" fmla="*/ 65246 h 130492"/>
                  <a:gd name="connsiteX1" fmla="*/ 65246 w 130492"/>
                  <a:gd name="connsiteY1" fmla="*/ 130493 h 130492"/>
                  <a:gd name="connsiteX2" fmla="*/ 0 w 130492"/>
                  <a:gd name="connsiteY2" fmla="*/ 65246 h 130492"/>
                  <a:gd name="connsiteX3" fmla="*/ 65246 w 130492"/>
                  <a:gd name="connsiteY3" fmla="*/ 0 h 130492"/>
                  <a:gd name="connsiteX4" fmla="*/ 130493 w 130492"/>
                  <a:gd name="connsiteY4" fmla="*/ 65246 h 1304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0492" h="130492">
                    <a:moveTo>
                      <a:pt x="130493" y="65246"/>
                    </a:moveTo>
                    <a:cubicBezTo>
                      <a:pt x="130493" y="101281"/>
                      <a:pt x="101281" y="130493"/>
                      <a:pt x="65246" y="130493"/>
                    </a:cubicBezTo>
                    <a:cubicBezTo>
                      <a:pt x="29212" y="130493"/>
                      <a:pt x="0" y="101281"/>
                      <a:pt x="0" y="65246"/>
                    </a:cubicBezTo>
                    <a:cubicBezTo>
                      <a:pt x="0" y="29212"/>
                      <a:pt x="29212" y="0"/>
                      <a:pt x="65246" y="0"/>
                    </a:cubicBezTo>
                    <a:cubicBezTo>
                      <a:pt x="101281" y="0"/>
                      <a:pt x="130493" y="29212"/>
                      <a:pt x="130493" y="65246"/>
                    </a:cubicBezTo>
                    <a:close/>
                  </a:path>
                </a:pathLst>
              </a:custGeom>
              <a:grpFill/>
              <a:ln w="9525" cap="flat">
                <a:solidFill>
                  <a:schemeClr val="bg1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pPr defTabSz="457200">
                  <a:defRPr/>
                </a:pPr>
                <a:endParaRPr lang="en-GB">
                  <a:solidFill>
                    <a:srgbClr val="FFFFFF"/>
                  </a:solidFill>
                  <a:latin typeface="Roboto"/>
                </a:endParaRPr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FBD27120-2EDE-F366-9D94-5CFB5647545A}"/>
                  </a:ext>
                </a:extLst>
              </p:cNvPr>
              <p:cNvSpPr/>
              <p:nvPr/>
            </p:nvSpPr>
            <p:spPr>
              <a:xfrm>
                <a:off x="3833968" y="5575819"/>
                <a:ext cx="130492" cy="130492"/>
              </a:xfrm>
              <a:custGeom>
                <a:avLst/>
                <a:gdLst>
                  <a:gd name="connsiteX0" fmla="*/ 130493 w 130492"/>
                  <a:gd name="connsiteY0" fmla="*/ 65246 h 130492"/>
                  <a:gd name="connsiteX1" fmla="*/ 65246 w 130492"/>
                  <a:gd name="connsiteY1" fmla="*/ 130492 h 130492"/>
                  <a:gd name="connsiteX2" fmla="*/ 0 w 130492"/>
                  <a:gd name="connsiteY2" fmla="*/ 65246 h 130492"/>
                  <a:gd name="connsiteX3" fmla="*/ 65246 w 130492"/>
                  <a:gd name="connsiteY3" fmla="*/ 0 h 130492"/>
                  <a:gd name="connsiteX4" fmla="*/ 130493 w 130492"/>
                  <a:gd name="connsiteY4" fmla="*/ 65246 h 1304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0492" h="130492">
                    <a:moveTo>
                      <a:pt x="130493" y="65246"/>
                    </a:moveTo>
                    <a:cubicBezTo>
                      <a:pt x="130493" y="101281"/>
                      <a:pt x="101281" y="130492"/>
                      <a:pt x="65246" y="130492"/>
                    </a:cubicBezTo>
                    <a:cubicBezTo>
                      <a:pt x="29212" y="130492"/>
                      <a:pt x="0" y="101281"/>
                      <a:pt x="0" y="65246"/>
                    </a:cubicBezTo>
                    <a:cubicBezTo>
                      <a:pt x="0" y="29212"/>
                      <a:pt x="29212" y="0"/>
                      <a:pt x="65246" y="0"/>
                    </a:cubicBezTo>
                    <a:cubicBezTo>
                      <a:pt x="101281" y="0"/>
                      <a:pt x="130493" y="29212"/>
                      <a:pt x="130493" y="65246"/>
                    </a:cubicBezTo>
                    <a:close/>
                  </a:path>
                </a:pathLst>
              </a:custGeom>
              <a:grpFill/>
              <a:ln w="9525" cap="flat">
                <a:solidFill>
                  <a:schemeClr val="bg1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pPr defTabSz="457200">
                  <a:defRPr/>
                </a:pPr>
                <a:endParaRPr lang="en-GB">
                  <a:solidFill>
                    <a:srgbClr val="FFFFFF"/>
                  </a:solidFill>
                  <a:latin typeface="Roboto"/>
                </a:endParaRPr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E47FE27D-6B41-79B5-DD8A-24E722552D3E}"/>
                  </a:ext>
                </a:extLst>
              </p:cNvPr>
              <p:cNvSpPr/>
              <p:nvPr/>
            </p:nvSpPr>
            <p:spPr>
              <a:xfrm>
                <a:off x="4376322" y="5043181"/>
                <a:ext cx="130492" cy="130492"/>
              </a:xfrm>
              <a:custGeom>
                <a:avLst/>
                <a:gdLst>
                  <a:gd name="connsiteX0" fmla="*/ 130492 w 130492"/>
                  <a:gd name="connsiteY0" fmla="*/ 65246 h 130492"/>
                  <a:gd name="connsiteX1" fmla="*/ 65246 w 130492"/>
                  <a:gd name="connsiteY1" fmla="*/ 130492 h 130492"/>
                  <a:gd name="connsiteX2" fmla="*/ 0 w 130492"/>
                  <a:gd name="connsiteY2" fmla="*/ 65246 h 130492"/>
                  <a:gd name="connsiteX3" fmla="*/ 65246 w 130492"/>
                  <a:gd name="connsiteY3" fmla="*/ 0 h 130492"/>
                  <a:gd name="connsiteX4" fmla="*/ 130492 w 130492"/>
                  <a:gd name="connsiteY4" fmla="*/ 65246 h 1304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0492" h="130492">
                    <a:moveTo>
                      <a:pt x="130492" y="65246"/>
                    </a:moveTo>
                    <a:cubicBezTo>
                      <a:pt x="130492" y="101281"/>
                      <a:pt x="101281" y="130492"/>
                      <a:pt x="65246" y="130492"/>
                    </a:cubicBezTo>
                    <a:cubicBezTo>
                      <a:pt x="29212" y="130492"/>
                      <a:pt x="0" y="101281"/>
                      <a:pt x="0" y="65246"/>
                    </a:cubicBezTo>
                    <a:cubicBezTo>
                      <a:pt x="0" y="29212"/>
                      <a:pt x="29212" y="0"/>
                      <a:pt x="65246" y="0"/>
                    </a:cubicBezTo>
                    <a:cubicBezTo>
                      <a:pt x="101281" y="0"/>
                      <a:pt x="130492" y="29212"/>
                      <a:pt x="130492" y="65246"/>
                    </a:cubicBezTo>
                    <a:close/>
                  </a:path>
                </a:pathLst>
              </a:custGeom>
              <a:grpFill/>
              <a:ln w="9525" cap="flat">
                <a:solidFill>
                  <a:schemeClr val="bg1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pPr defTabSz="457200">
                  <a:defRPr/>
                </a:pPr>
                <a:endParaRPr lang="en-GB">
                  <a:solidFill>
                    <a:srgbClr val="FFFFFF"/>
                  </a:solidFill>
                  <a:latin typeface="Roboto"/>
                </a:endParaRPr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636CFCE6-630B-8F2E-22E5-F8D9D3A422B6}"/>
                  </a:ext>
                </a:extLst>
              </p:cNvPr>
              <p:cNvSpPr/>
              <p:nvPr/>
            </p:nvSpPr>
            <p:spPr>
              <a:xfrm>
                <a:off x="3422106" y="4621603"/>
                <a:ext cx="954118" cy="954118"/>
              </a:xfrm>
              <a:custGeom>
                <a:avLst/>
                <a:gdLst>
                  <a:gd name="connsiteX0" fmla="*/ 814388 w 954119"/>
                  <a:gd name="connsiteY0" fmla="*/ 139732 h 954119"/>
                  <a:gd name="connsiteX1" fmla="*/ 477107 w 954119"/>
                  <a:gd name="connsiteY1" fmla="*/ 0 h 954119"/>
                  <a:gd name="connsiteX2" fmla="*/ 0 w 954119"/>
                  <a:gd name="connsiteY2" fmla="*/ 477107 h 954119"/>
                  <a:gd name="connsiteX3" fmla="*/ 139732 w 954119"/>
                  <a:gd name="connsiteY3" fmla="*/ 814388 h 954119"/>
                  <a:gd name="connsiteX4" fmla="*/ 477012 w 954119"/>
                  <a:gd name="connsiteY4" fmla="*/ 954119 h 954119"/>
                  <a:gd name="connsiteX5" fmla="*/ 954119 w 954119"/>
                  <a:gd name="connsiteY5" fmla="*/ 477012 h 954119"/>
                  <a:gd name="connsiteX6" fmla="*/ 814388 w 954119"/>
                  <a:gd name="connsiteY6" fmla="*/ 139732 h 954119"/>
                  <a:gd name="connsiteX7" fmla="*/ 859917 w 954119"/>
                  <a:gd name="connsiteY7" fmla="*/ 447580 h 954119"/>
                  <a:gd name="connsiteX8" fmla="*/ 660559 w 954119"/>
                  <a:gd name="connsiteY8" fmla="*/ 447580 h 954119"/>
                  <a:gd name="connsiteX9" fmla="*/ 639223 w 954119"/>
                  <a:gd name="connsiteY9" fmla="*/ 396050 h 954119"/>
                  <a:gd name="connsiteX10" fmla="*/ 785146 w 954119"/>
                  <a:gd name="connsiteY10" fmla="*/ 250127 h 954119"/>
                  <a:gd name="connsiteX11" fmla="*/ 859822 w 954119"/>
                  <a:gd name="connsiteY11" fmla="*/ 447580 h 954119"/>
                  <a:gd name="connsiteX12" fmla="*/ 523018 w 954119"/>
                  <a:gd name="connsiteY12" fmla="*/ 98203 h 954119"/>
                  <a:gd name="connsiteX13" fmla="*/ 722090 w 954119"/>
                  <a:gd name="connsiteY13" fmla="*/ 183642 h 954119"/>
                  <a:gd name="connsiteX14" fmla="*/ 574548 w 954119"/>
                  <a:gd name="connsiteY14" fmla="*/ 331184 h 954119"/>
                  <a:gd name="connsiteX15" fmla="*/ 523018 w 954119"/>
                  <a:gd name="connsiteY15" fmla="*/ 309944 h 954119"/>
                  <a:gd name="connsiteX16" fmla="*/ 523018 w 954119"/>
                  <a:gd name="connsiteY16" fmla="*/ 98203 h 954119"/>
                  <a:gd name="connsiteX17" fmla="*/ 431197 w 954119"/>
                  <a:gd name="connsiteY17" fmla="*/ 98203 h 954119"/>
                  <a:gd name="connsiteX18" fmla="*/ 431197 w 954119"/>
                  <a:gd name="connsiteY18" fmla="*/ 310039 h 954119"/>
                  <a:gd name="connsiteX19" fmla="*/ 379667 w 954119"/>
                  <a:gd name="connsiteY19" fmla="*/ 331280 h 954119"/>
                  <a:gd name="connsiteX20" fmla="*/ 232124 w 954119"/>
                  <a:gd name="connsiteY20" fmla="*/ 183737 h 954119"/>
                  <a:gd name="connsiteX21" fmla="*/ 431197 w 954119"/>
                  <a:gd name="connsiteY21" fmla="*/ 98298 h 954119"/>
                  <a:gd name="connsiteX22" fmla="*/ 168974 w 954119"/>
                  <a:gd name="connsiteY22" fmla="*/ 250222 h 954119"/>
                  <a:gd name="connsiteX23" fmla="*/ 314897 w 954119"/>
                  <a:gd name="connsiteY23" fmla="*/ 396145 h 954119"/>
                  <a:gd name="connsiteX24" fmla="*/ 293561 w 954119"/>
                  <a:gd name="connsiteY24" fmla="*/ 447675 h 954119"/>
                  <a:gd name="connsiteX25" fmla="*/ 94298 w 954119"/>
                  <a:gd name="connsiteY25" fmla="*/ 447675 h 954119"/>
                  <a:gd name="connsiteX26" fmla="*/ 168974 w 954119"/>
                  <a:gd name="connsiteY26" fmla="*/ 250222 h 954119"/>
                  <a:gd name="connsiteX27" fmla="*/ 97631 w 954119"/>
                  <a:gd name="connsiteY27" fmla="*/ 539401 h 954119"/>
                  <a:gd name="connsiteX28" fmla="*/ 293656 w 954119"/>
                  <a:gd name="connsiteY28" fmla="*/ 539401 h 954119"/>
                  <a:gd name="connsiteX29" fmla="*/ 314897 w 954119"/>
                  <a:gd name="connsiteY29" fmla="*/ 590931 h 954119"/>
                  <a:gd name="connsiteX30" fmla="*/ 181261 w 954119"/>
                  <a:gd name="connsiteY30" fmla="*/ 724567 h 954119"/>
                  <a:gd name="connsiteX31" fmla="*/ 97631 w 954119"/>
                  <a:gd name="connsiteY31" fmla="*/ 539401 h 954119"/>
                  <a:gd name="connsiteX32" fmla="*/ 431292 w 954119"/>
                  <a:gd name="connsiteY32" fmla="*/ 860965 h 954119"/>
                  <a:gd name="connsiteX33" fmla="*/ 247745 w 954119"/>
                  <a:gd name="connsiteY33" fmla="*/ 787813 h 954119"/>
                  <a:gd name="connsiteX34" fmla="*/ 379762 w 954119"/>
                  <a:gd name="connsiteY34" fmla="*/ 655796 h 954119"/>
                  <a:gd name="connsiteX35" fmla="*/ 431292 w 954119"/>
                  <a:gd name="connsiteY35" fmla="*/ 677037 h 954119"/>
                  <a:gd name="connsiteX36" fmla="*/ 431292 w 954119"/>
                  <a:gd name="connsiteY36" fmla="*/ 860965 h 954119"/>
                  <a:gd name="connsiteX37" fmla="*/ 373285 w 954119"/>
                  <a:gd name="connsiteY37" fmla="*/ 493490 h 954119"/>
                  <a:gd name="connsiteX38" fmla="*/ 477202 w 954119"/>
                  <a:gd name="connsiteY38" fmla="*/ 389573 h 954119"/>
                  <a:gd name="connsiteX39" fmla="*/ 581120 w 954119"/>
                  <a:gd name="connsiteY39" fmla="*/ 493490 h 954119"/>
                  <a:gd name="connsiteX40" fmla="*/ 477202 w 954119"/>
                  <a:gd name="connsiteY40" fmla="*/ 597408 h 954119"/>
                  <a:gd name="connsiteX41" fmla="*/ 373285 w 954119"/>
                  <a:gd name="connsiteY41" fmla="*/ 493490 h 954119"/>
                  <a:gd name="connsiteX42" fmla="*/ 523113 w 954119"/>
                  <a:gd name="connsiteY42" fmla="*/ 860965 h 954119"/>
                  <a:gd name="connsiteX43" fmla="*/ 523113 w 954119"/>
                  <a:gd name="connsiteY43" fmla="*/ 677037 h 954119"/>
                  <a:gd name="connsiteX44" fmla="*/ 574643 w 954119"/>
                  <a:gd name="connsiteY44" fmla="*/ 655796 h 954119"/>
                  <a:gd name="connsiteX45" fmla="*/ 706660 w 954119"/>
                  <a:gd name="connsiteY45" fmla="*/ 787813 h 954119"/>
                  <a:gd name="connsiteX46" fmla="*/ 523113 w 954119"/>
                  <a:gd name="connsiteY46" fmla="*/ 860965 h 954119"/>
                  <a:gd name="connsiteX47" fmla="*/ 773144 w 954119"/>
                  <a:gd name="connsiteY47" fmla="*/ 724471 h 954119"/>
                  <a:gd name="connsiteX48" fmla="*/ 639509 w 954119"/>
                  <a:gd name="connsiteY48" fmla="*/ 590836 h 954119"/>
                  <a:gd name="connsiteX49" fmla="*/ 660749 w 954119"/>
                  <a:gd name="connsiteY49" fmla="*/ 539306 h 954119"/>
                  <a:gd name="connsiteX50" fmla="*/ 856774 w 954119"/>
                  <a:gd name="connsiteY50" fmla="*/ 539306 h 954119"/>
                  <a:gd name="connsiteX51" fmla="*/ 773144 w 954119"/>
                  <a:gd name="connsiteY51" fmla="*/ 724471 h 954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954119" h="954119">
                    <a:moveTo>
                      <a:pt x="814388" y="139732"/>
                    </a:moveTo>
                    <a:cubicBezTo>
                      <a:pt x="728091" y="53435"/>
                      <a:pt x="608838" y="0"/>
                      <a:pt x="477107" y="0"/>
                    </a:cubicBezTo>
                    <a:cubicBezTo>
                      <a:pt x="213646" y="0"/>
                      <a:pt x="0" y="213646"/>
                      <a:pt x="0" y="477107"/>
                    </a:cubicBezTo>
                    <a:cubicBezTo>
                      <a:pt x="0" y="608838"/>
                      <a:pt x="53435" y="728091"/>
                      <a:pt x="139732" y="814388"/>
                    </a:cubicBezTo>
                    <a:cubicBezTo>
                      <a:pt x="226028" y="900684"/>
                      <a:pt x="345281" y="954119"/>
                      <a:pt x="477012" y="954119"/>
                    </a:cubicBezTo>
                    <a:cubicBezTo>
                      <a:pt x="740474" y="954119"/>
                      <a:pt x="954119" y="740474"/>
                      <a:pt x="954119" y="477012"/>
                    </a:cubicBezTo>
                    <a:cubicBezTo>
                      <a:pt x="954119" y="345281"/>
                      <a:pt x="900684" y="226028"/>
                      <a:pt x="814388" y="139732"/>
                    </a:cubicBezTo>
                    <a:close/>
                    <a:moveTo>
                      <a:pt x="859917" y="447580"/>
                    </a:moveTo>
                    <a:lnTo>
                      <a:pt x="660559" y="447580"/>
                    </a:lnTo>
                    <a:cubicBezTo>
                      <a:pt x="655987" y="429197"/>
                      <a:pt x="648748" y="411861"/>
                      <a:pt x="639223" y="396050"/>
                    </a:cubicBezTo>
                    <a:lnTo>
                      <a:pt x="785146" y="250127"/>
                    </a:lnTo>
                    <a:cubicBezTo>
                      <a:pt x="826865" y="306134"/>
                      <a:pt x="853726" y="373856"/>
                      <a:pt x="859822" y="447580"/>
                    </a:cubicBezTo>
                    <a:close/>
                    <a:moveTo>
                      <a:pt x="523018" y="98203"/>
                    </a:moveTo>
                    <a:cubicBezTo>
                      <a:pt x="598170" y="107156"/>
                      <a:pt x="666655" y="137827"/>
                      <a:pt x="722090" y="183642"/>
                    </a:cubicBezTo>
                    <a:lnTo>
                      <a:pt x="574548" y="331184"/>
                    </a:lnTo>
                    <a:cubicBezTo>
                      <a:pt x="558737" y="321755"/>
                      <a:pt x="541496" y="314516"/>
                      <a:pt x="523018" y="309944"/>
                    </a:cubicBezTo>
                    <a:lnTo>
                      <a:pt x="523018" y="98203"/>
                    </a:lnTo>
                    <a:close/>
                    <a:moveTo>
                      <a:pt x="431197" y="98203"/>
                    </a:moveTo>
                    <a:lnTo>
                      <a:pt x="431197" y="310039"/>
                    </a:lnTo>
                    <a:cubicBezTo>
                      <a:pt x="412814" y="314611"/>
                      <a:pt x="395478" y="321850"/>
                      <a:pt x="379667" y="331280"/>
                    </a:cubicBezTo>
                    <a:lnTo>
                      <a:pt x="232124" y="183737"/>
                    </a:lnTo>
                    <a:cubicBezTo>
                      <a:pt x="287465" y="137827"/>
                      <a:pt x="356045" y="107156"/>
                      <a:pt x="431197" y="98298"/>
                    </a:cubicBezTo>
                    <a:close/>
                    <a:moveTo>
                      <a:pt x="168974" y="250222"/>
                    </a:moveTo>
                    <a:lnTo>
                      <a:pt x="314897" y="396145"/>
                    </a:lnTo>
                    <a:cubicBezTo>
                      <a:pt x="305372" y="411956"/>
                      <a:pt x="298132" y="429197"/>
                      <a:pt x="293561" y="447675"/>
                    </a:cubicBezTo>
                    <a:lnTo>
                      <a:pt x="94298" y="447675"/>
                    </a:lnTo>
                    <a:cubicBezTo>
                      <a:pt x="100394" y="374047"/>
                      <a:pt x="127254" y="306229"/>
                      <a:pt x="168974" y="250222"/>
                    </a:cubicBezTo>
                    <a:close/>
                    <a:moveTo>
                      <a:pt x="97631" y="539401"/>
                    </a:moveTo>
                    <a:lnTo>
                      <a:pt x="293656" y="539401"/>
                    </a:lnTo>
                    <a:cubicBezTo>
                      <a:pt x="298228" y="557784"/>
                      <a:pt x="305467" y="575119"/>
                      <a:pt x="314897" y="590931"/>
                    </a:cubicBezTo>
                    <a:lnTo>
                      <a:pt x="181261" y="724567"/>
                    </a:lnTo>
                    <a:cubicBezTo>
                      <a:pt x="138208" y="672656"/>
                      <a:pt x="108585" y="609124"/>
                      <a:pt x="97631" y="539401"/>
                    </a:cubicBezTo>
                    <a:close/>
                    <a:moveTo>
                      <a:pt x="431292" y="860965"/>
                    </a:moveTo>
                    <a:cubicBezTo>
                      <a:pt x="362998" y="852869"/>
                      <a:pt x="300228" y="826865"/>
                      <a:pt x="247745" y="787813"/>
                    </a:cubicBezTo>
                    <a:lnTo>
                      <a:pt x="379762" y="655796"/>
                    </a:lnTo>
                    <a:cubicBezTo>
                      <a:pt x="395573" y="665226"/>
                      <a:pt x="412814" y="672465"/>
                      <a:pt x="431292" y="677037"/>
                    </a:cubicBezTo>
                    <a:lnTo>
                      <a:pt x="431292" y="860965"/>
                    </a:lnTo>
                    <a:close/>
                    <a:moveTo>
                      <a:pt x="373285" y="493490"/>
                    </a:moveTo>
                    <a:cubicBezTo>
                      <a:pt x="373285" y="436055"/>
                      <a:pt x="419862" y="389573"/>
                      <a:pt x="477202" y="389573"/>
                    </a:cubicBezTo>
                    <a:cubicBezTo>
                      <a:pt x="534543" y="389573"/>
                      <a:pt x="581120" y="436055"/>
                      <a:pt x="581120" y="493490"/>
                    </a:cubicBezTo>
                    <a:cubicBezTo>
                      <a:pt x="581120" y="550926"/>
                      <a:pt x="534543" y="597408"/>
                      <a:pt x="477202" y="597408"/>
                    </a:cubicBezTo>
                    <a:cubicBezTo>
                      <a:pt x="419862" y="597408"/>
                      <a:pt x="373285" y="550926"/>
                      <a:pt x="373285" y="493490"/>
                    </a:cubicBezTo>
                    <a:close/>
                    <a:moveTo>
                      <a:pt x="523113" y="860965"/>
                    </a:moveTo>
                    <a:lnTo>
                      <a:pt x="523113" y="677037"/>
                    </a:lnTo>
                    <a:cubicBezTo>
                      <a:pt x="541496" y="672465"/>
                      <a:pt x="558832" y="665226"/>
                      <a:pt x="574643" y="655796"/>
                    </a:cubicBezTo>
                    <a:lnTo>
                      <a:pt x="706660" y="787813"/>
                    </a:lnTo>
                    <a:cubicBezTo>
                      <a:pt x="654177" y="826865"/>
                      <a:pt x="591407" y="852869"/>
                      <a:pt x="523113" y="860965"/>
                    </a:cubicBezTo>
                    <a:close/>
                    <a:moveTo>
                      <a:pt x="773144" y="724471"/>
                    </a:moveTo>
                    <a:lnTo>
                      <a:pt x="639509" y="590836"/>
                    </a:lnTo>
                    <a:cubicBezTo>
                      <a:pt x="648938" y="575024"/>
                      <a:pt x="656177" y="557784"/>
                      <a:pt x="660749" y="539306"/>
                    </a:cubicBezTo>
                    <a:lnTo>
                      <a:pt x="856774" y="539306"/>
                    </a:lnTo>
                    <a:cubicBezTo>
                      <a:pt x="845820" y="609029"/>
                      <a:pt x="816197" y="672465"/>
                      <a:pt x="773144" y="724471"/>
                    </a:cubicBezTo>
                    <a:close/>
                  </a:path>
                </a:pathLst>
              </a:custGeom>
              <a:grpFill/>
              <a:ln w="9525" cap="flat">
                <a:solidFill>
                  <a:schemeClr val="bg1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pPr defTabSz="457200">
                  <a:defRPr/>
                </a:pPr>
                <a:endParaRPr lang="en-GB">
                  <a:solidFill>
                    <a:srgbClr val="FFFFFF"/>
                  </a:solidFill>
                  <a:latin typeface="Roboto"/>
                </a:endParaRPr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1FD61AAC-91FD-ABCF-E77E-E8D0D49EF073}"/>
                  </a:ext>
                </a:extLst>
              </p:cNvPr>
              <p:cNvSpPr/>
              <p:nvPr/>
            </p:nvSpPr>
            <p:spPr>
              <a:xfrm>
                <a:off x="3291519" y="5043181"/>
                <a:ext cx="130587" cy="130492"/>
              </a:xfrm>
              <a:custGeom>
                <a:avLst/>
                <a:gdLst>
                  <a:gd name="connsiteX0" fmla="*/ 130588 w 130587"/>
                  <a:gd name="connsiteY0" fmla="*/ 65246 h 130492"/>
                  <a:gd name="connsiteX1" fmla="*/ 65342 w 130587"/>
                  <a:gd name="connsiteY1" fmla="*/ 130492 h 130492"/>
                  <a:gd name="connsiteX2" fmla="*/ 0 w 130587"/>
                  <a:gd name="connsiteY2" fmla="*/ 65246 h 130492"/>
                  <a:gd name="connsiteX3" fmla="*/ 65342 w 130587"/>
                  <a:gd name="connsiteY3" fmla="*/ 0 h 130492"/>
                  <a:gd name="connsiteX4" fmla="*/ 130588 w 130587"/>
                  <a:gd name="connsiteY4" fmla="*/ 65246 h 1304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0587" h="130492">
                    <a:moveTo>
                      <a:pt x="130588" y="65246"/>
                    </a:moveTo>
                    <a:cubicBezTo>
                      <a:pt x="130588" y="101346"/>
                      <a:pt x="101346" y="130492"/>
                      <a:pt x="65342" y="130492"/>
                    </a:cubicBezTo>
                    <a:cubicBezTo>
                      <a:pt x="29337" y="130492"/>
                      <a:pt x="0" y="101346"/>
                      <a:pt x="0" y="65246"/>
                    </a:cubicBezTo>
                    <a:cubicBezTo>
                      <a:pt x="0" y="29146"/>
                      <a:pt x="29242" y="0"/>
                      <a:pt x="65342" y="0"/>
                    </a:cubicBezTo>
                    <a:cubicBezTo>
                      <a:pt x="101441" y="0"/>
                      <a:pt x="130588" y="29242"/>
                      <a:pt x="130588" y="65246"/>
                    </a:cubicBezTo>
                    <a:close/>
                  </a:path>
                </a:pathLst>
              </a:custGeom>
              <a:grpFill/>
              <a:ln w="9525" cap="flat">
                <a:solidFill>
                  <a:schemeClr val="bg1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pPr defTabSz="457200">
                  <a:defRPr/>
                </a:pPr>
                <a:endParaRPr lang="en-GB">
                  <a:solidFill>
                    <a:srgbClr val="FFFFFF"/>
                  </a:solidFill>
                  <a:latin typeface="Roboto"/>
                </a:endParaRPr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EAE6F939-CD22-293F-B20D-FD6804F4B2AC}"/>
                  </a:ext>
                </a:extLst>
              </p:cNvPr>
              <p:cNvSpPr/>
              <p:nvPr/>
            </p:nvSpPr>
            <p:spPr>
              <a:xfrm>
                <a:off x="4217445" y="4649893"/>
                <a:ext cx="130492" cy="130492"/>
              </a:xfrm>
              <a:custGeom>
                <a:avLst/>
                <a:gdLst>
                  <a:gd name="connsiteX0" fmla="*/ 130493 w 130492"/>
                  <a:gd name="connsiteY0" fmla="*/ 65246 h 130492"/>
                  <a:gd name="connsiteX1" fmla="*/ 65246 w 130492"/>
                  <a:gd name="connsiteY1" fmla="*/ 130493 h 130492"/>
                  <a:gd name="connsiteX2" fmla="*/ 0 w 130492"/>
                  <a:gd name="connsiteY2" fmla="*/ 65246 h 130492"/>
                  <a:gd name="connsiteX3" fmla="*/ 65246 w 130492"/>
                  <a:gd name="connsiteY3" fmla="*/ 0 h 130492"/>
                  <a:gd name="connsiteX4" fmla="*/ 130493 w 130492"/>
                  <a:gd name="connsiteY4" fmla="*/ 65246 h 1304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0492" h="130492">
                    <a:moveTo>
                      <a:pt x="130493" y="65246"/>
                    </a:moveTo>
                    <a:cubicBezTo>
                      <a:pt x="130493" y="101281"/>
                      <a:pt x="101281" y="130493"/>
                      <a:pt x="65246" y="130493"/>
                    </a:cubicBezTo>
                    <a:cubicBezTo>
                      <a:pt x="29212" y="130493"/>
                      <a:pt x="0" y="101281"/>
                      <a:pt x="0" y="65246"/>
                    </a:cubicBezTo>
                    <a:cubicBezTo>
                      <a:pt x="0" y="29212"/>
                      <a:pt x="29212" y="0"/>
                      <a:pt x="65246" y="0"/>
                    </a:cubicBezTo>
                    <a:cubicBezTo>
                      <a:pt x="101281" y="0"/>
                      <a:pt x="130493" y="29212"/>
                      <a:pt x="130493" y="65246"/>
                    </a:cubicBezTo>
                    <a:close/>
                  </a:path>
                </a:pathLst>
              </a:custGeom>
              <a:grpFill/>
              <a:ln w="9525" cap="flat">
                <a:solidFill>
                  <a:schemeClr val="bg1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pPr defTabSz="457200">
                  <a:defRPr/>
                </a:pPr>
                <a:endParaRPr lang="en-GB">
                  <a:solidFill>
                    <a:srgbClr val="FFFFFF"/>
                  </a:solidFill>
                  <a:latin typeface="Roboto"/>
                </a:endParaRPr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898B723A-0A19-8ADE-EFD2-F28EC8077AF5}"/>
                  </a:ext>
                </a:extLst>
              </p:cNvPr>
              <p:cNvSpPr/>
              <p:nvPr/>
            </p:nvSpPr>
            <p:spPr>
              <a:xfrm>
                <a:off x="3450396" y="5416942"/>
                <a:ext cx="130492" cy="130492"/>
              </a:xfrm>
              <a:custGeom>
                <a:avLst/>
                <a:gdLst>
                  <a:gd name="connsiteX0" fmla="*/ 130492 w 130492"/>
                  <a:gd name="connsiteY0" fmla="*/ 65246 h 130492"/>
                  <a:gd name="connsiteX1" fmla="*/ 65246 w 130492"/>
                  <a:gd name="connsiteY1" fmla="*/ 130492 h 130492"/>
                  <a:gd name="connsiteX2" fmla="*/ 0 w 130492"/>
                  <a:gd name="connsiteY2" fmla="*/ 65246 h 130492"/>
                  <a:gd name="connsiteX3" fmla="*/ 65246 w 130492"/>
                  <a:gd name="connsiteY3" fmla="*/ 0 h 130492"/>
                  <a:gd name="connsiteX4" fmla="*/ 130492 w 130492"/>
                  <a:gd name="connsiteY4" fmla="*/ 65246 h 1304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0492" h="130492">
                    <a:moveTo>
                      <a:pt x="130492" y="65246"/>
                    </a:moveTo>
                    <a:cubicBezTo>
                      <a:pt x="130492" y="101281"/>
                      <a:pt x="101281" y="130492"/>
                      <a:pt x="65246" y="130492"/>
                    </a:cubicBezTo>
                    <a:cubicBezTo>
                      <a:pt x="29212" y="130492"/>
                      <a:pt x="0" y="101281"/>
                      <a:pt x="0" y="65246"/>
                    </a:cubicBezTo>
                    <a:cubicBezTo>
                      <a:pt x="0" y="29212"/>
                      <a:pt x="29212" y="0"/>
                      <a:pt x="65246" y="0"/>
                    </a:cubicBezTo>
                    <a:cubicBezTo>
                      <a:pt x="101281" y="0"/>
                      <a:pt x="130492" y="29212"/>
                      <a:pt x="130492" y="65246"/>
                    </a:cubicBezTo>
                    <a:close/>
                  </a:path>
                </a:pathLst>
              </a:custGeom>
              <a:grpFill/>
              <a:ln w="9525" cap="flat">
                <a:solidFill>
                  <a:schemeClr val="bg1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pPr defTabSz="457200">
                  <a:defRPr/>
                </a:pPr>
                <a:endParaRPr lang="en-GB">
                  <a:solidFill>
                    <a:srgbClr val="FFFFFF"/>
                  </a:solidFill>
                  <a:latin typeface="Roboto"/>
                </a:endParaRPr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F3E76D31-B125-96F2-19E2-B5447A8A204F}"/>
                  </a:ext>
                </a:extLst>
              </p:cNvPr>
              <p:cNvSpPr/>
              <p:nvPr/>
            </p:nvSpPr>
            <p:spPr>
              <a:xfrm>
                <a:off x="4210587" y="5423800"/>
                <a:ext cx="130492" cy="130492"/>
              </a:xfrm>
              <a:custGeom>
                <a:avLst/>
                <a:gdLst>
                  <a:gd name="connsiteX0" fmla="*/ 130493 w 130492"/>
                  <a:gd name="connsiteY0" fmla="*/ 65246 h 130492"/>
                  <a:gd name="connsiteX1" fmla="*/ 65246 w 130492"/>
                  <a:gd name="connsiteY1" fmla="*/ 130492 h 130492"/>
                  <a:gd name="connsiteX2" fmla="*/ 0 w 130492"/>
                  <a:gd name="connsiteY2" fmla="*/ 65246 h 130492"/>
                  <a:gd name="connsiteX3" fmla="*/ 65246 w 130492"/>
                  <a:gd name="connsiteY3" fmla="*/ 0 h 130492"/>
                  <a:gd name="connsiteX4" fmla="*/ 130493 w 130492"/>
                  <a:gd name="connsiteY4" fmla="*/ 65246 h 1304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0492" h="130492">
                    <a:moveTo>
                      <a:pt x="130493" y="65246"/>
                    </a:moveTo>
                    <a:cubicBezTo>
                      <a:pt x="130493" y="101281"/>
                      <a:pt x="101281" y="130492"/>
                      <a:pt x="65246" y="130492"/>
                    </a:cubicBezTo>
                    <a:cubicBezTo>
                      <a:pt x="29212" y="130492"/>
                      <a:pt x="0" y="101281"/>
                      <a:pt x="0" y="65246"/>
                    </a:cubicBezTo>
                    <a:cubicBezTo>
                      <a:pt x="0" y="29212"/>
                      <a:pt x="29212" y="0"/>
                      <a:pt x="65246" y="0"/>
                    </a:cubicBezTo>
                    <a:cubicBezTo>
                      <a:pt x="101281" y="0"/>
                      <a:pt x="130493" y="29212"/>
                      <a:pt x="130493" y="65246"/>
                    </a:cubicBezTo>
                    <a:close/>
                  </a:path>
                </a:pathLst>
              </a:custGeom>
              <a:grpFill/>
              <a:ln w="9525" cap="flat">
                <a:solidFill>
                  <a:schemeClr val="bg1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pPr defTabSz="457200">
                  <a:defRPr/>
                </a:pPr>
                <a:endParaRPr lang="en-GB">
                  <a:solidFill>
                    <a:srgbClr val="FFFFFF"/>
                  </a:solidFill>
                  <a:latin typeface="Roboto"/>
                </a:endParaRPr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6AAB9ED6-0929-0617-8AF5-409349552C92}"/>
                  </a:ext>
                </a:extLst>
              </p:cNvPr>
              <p:cNvSpPr/>
              <p:nvPr/>
            </p:nvSpPr>
            <p:spPr>
              <a:xfrm>
                <a:off x="3443538" y="4656847"/>
                <a:ext cx="130492" cy="130492"/>
              </a:xfrm>
              <a:custGeom>
                <a:avLst/>
                <a:gdLst>
                  <a:gd name="connsiteX0" fmla="*/ 130493 w 130492"/>
                  <a:gd name="connsiteY0" fmla="*/ 65246 h 130492"/>
                  <a:gd name="connsiteX1" fmla="*/ 65246 w 130492"/>
                  <a:gd name="connsiteY1" fmla="*/ 130493 h 130492"/>
                  <a:gd name="connsiteX2" fmla="*/ 0 w 130492"/>
                  <a:gd name="connsiteY2" fmla="*/ 65246 h 130492"/>
                  <a:gd name="connsiteX3" fmla="*/ 65246 w 130492"/>
                  <a:gd name="connsiteY3" fmla="*/ 0 h 130492"/>
                  <a:gd name="connsiteX4" fmla="*/ 130493 w 130492"/>
                  <a:gd name="connsiteY4" fmla="*/ 65246 h 1304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0492" h="130492">
                    <a:moveTo>
                      <a:pt x="130493" y="65246"/>
                    </a:moveTo>
                    <a:cubicBezTo>
                      <a:pt x="130493" y="101281"/>
                      <a:pt x="101281" y="130493"/>
                      <a:pt x="65246" y="130493"/>
                    </a:cubicBezTo>
                    <a:cubicBezTo>
                      <a:pt x="29212" y="130493"/>
                      <a:pt x="0" y="101281"/>
                      <a:pt x="0" y="65246"/>
                    </a:cubicBezTo>
                    <a:cubicBezTo>
                      <a:pt x="0" y="29212"/>
                      <a:pt x="29212" y="0"/>
                      <a:pt x="65246" y="0"/>
                    </a:cubicBezTo>
                    <a:cubicBezTo>
                      <a:pt x="101281" y="0"/>
                      <a:pt x="130493" y="29212"/>
                      <a:pt x="130493" y="65246"/>
                    </a:cubicBezTo>
                    <a:close/>
                  </a:path>
                </a:pathLst>
              </a:custGeom>
              <a:grpFill/>
              <a:ln w="9525" cap="flat">
                <a:solidFill>
                  <a:schemeClr val="bg1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pPr defTabSz="457200">
                  <a:defRPr/>
                </a:pPr>
                <a:endParaRPr lang="en-GB">
                  <a:solidFill>
                    <a:srgbClr val="FFFFFF"/>
                  </a:solidFill>
                  <a:latin typeface="Roboto"/>
                </a:endParaRPr>
              </a:p>
            </p:txBody>
          </p:sp>
        </p:grpSp>
        <p:sp>
          <p:nvSpPr>
            <p:cNvPr id="37" name="Graphic 10">
              <a:extLst>
                <a:ext uri="{FF2B5EF4-FFF2-40B4-BE49-F238E27FC236}">
                  <a16:creationId xmlns:a16="http://schemas.microsoft.com/office/drawing/2014/main" id="{54FD054B-EE6D-DF86-2C7F-457D5BBE1115}"/>
                </a:ext>
              </a:extLst>
            </p:cNvPr>
            <p:cNvSpPr/>
            <p:nvPr/>
          </p:nvSpPr>
          <p:spPr>
            <a:xfrm>
              <a:off x="528539" y="4161925"/>
              <a:ext cx="269116" cy="370997"/>
            </a:xfrm>
            <a:custGeom>
              <a:avLst/>
              <a:gdLst>
                <a:gd name="connsiteX0" fmla="*/ 718566 w 718566"/>
                <a:gd name="connsiteY0" fmla="*/ 232029 h 990600"/>
                <a:gd name="connsiteX1" fmla="*/ 718566 w 718566"/>
                <a:gd name="connsiteY1" fmla="*/ 356521 h 990600"/>
                <a:gd name="connsiteX2" fmla="*/ 421481 w 718566"/>
                <a:gd name="connsiteY2" fmla="*/ 356521 h 990600"/>
                <a:gd name="connsiteX3" fmla="*/ 421481 w 718566"/>
                <a:gd name="connsiteY3" fmla="*/ 990600 h 990600"/>
                <a:gd name="connsiteX4" fmla="*/ 296990 w 718566"/>
                <a:gd name="connsiteY4" fmla="*/ 990600 h 990600"/>
                <a:gd name="connsiteX5" fmla="*/ 296990 w 718566"/>
                <a:gd name="connsiteY5" fmla="*/ 356521 h 990600"/>
                <a:gd name="connsiteX6" fmla="*/ 0 w 718566"/>
                <a:gd name="connsiteY6" fmla="*/ 356521 h 990600"/>
                <a:gd name="connsiteX7" fmla="*/ 0 w 718566"/>
                <a:gd name="connsiteY7" fmla="*/ 232029 h 990600"/>
                <a:gd name="connsiteX8" fmla="*/ 296990 w 718566"/>
                <a:gd name="connsiteY8" fmla="*/ 232029 h 990600"/>
                <a:gd name="connsiteX9" fmla="*/ 296990 w 718566"/>
                <a:gd name="connsiteY9" fmla="*/ 0 h 990600"/>
                <a:gd name="connsiteX10" fmla="*/ 421481 w 718566"/>
                <a:gd name="connsiteY10" fmla="*/ 0 h 990600"/>
                <a:gd name="connsiteX11" fmla="*/ 421481 w 718566"/>
                <a:gd name="connsiteY11" fmla="*/ 232029 h 990600"/>
                <a:gd name="connsiteX12" fmla="*/ 718566 w 718566"/>
                <a:gd name="connsiteY12" fmla="*/ 232029 h 990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18566" h="990600">
                  <a:moveTo>
                    <a:pt x="718566" y="232029"/>
                  </a:moveTo>
                  <a:lnTo>
                    <a:pt x="718566" y="356521"/>
                  </a:lnTo>
                  <a:lnTo>
                    <a:pt x="421481" y="356521"/>
                  </a:lnTo>
                  <a:lnTo>
                    <a:pt x="421481" y="990600"/>
                  </a:lnTo>
                  <a:lnTo>
                    <a:pt x="296990" y="990600"/>
                  </a:lnTo>
                  <a:lnTo>
                    <a:pt x="296990" y="356521"/>
                  </a:lnTo>
                  <a:lnTo>
                    <a:pt x="0" y="356521"/>
                  </a:lnTo>
                  <a:lnTo>
                    <a:pt x="0" y="232029"/>
                  </a:lnTo>
                  <a:lnTo>
                    <a:pt x="296990" y="232029"/>
                  </a:lnTo>
                  <a:lnTo>
                    <a:pt x="296990" y="0"/>
                  </a:lnTo>
                  <a:lnTo>
                    <a:pt x="421481" y="0"/>
                  </a:lnTo>
                  <a:lnTo>
                    <a:pt x="421481" y="232029"/>
                  </a:lnTo>
                  <a:lnTo>
                    <a:pt x="718566" y="232029"/>
                  </a:lnTo>
                  <a:close/>
                </a:path>
              </a:pathLst>
            </a:custGeom>
            <a:solidFill>
              <a:srgbClr val="4E83BE"/>
            </a:solidFill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38" name="Graphic 18">
              <a:extLst>
                <a:ext uri="{FF2B5EF4-FFF2-40B4-BE49-F238E27FC236}">
                  <a16:creationId xmlns:a16="http://schemas.microsoft.com/office/drawing/2014/main" id="{E37AB185-7720-9DF9-C424-244F77E0F6D0}"/>
                </a:ext>
              </a:extLst>
            </p:cNvPr>
            <p:cNvSpPr/>
            <p:nvPr/>
          </p:nvSpPr>
          <p:spPr>
            <a:xfrm>
              <a:off x="1197597" y="4161925"/>
              <a:ext cx="322273" cy="372294"/>
            </a:xfrm>
            <a:custGeom>
              <a:avLst/>
              <a:gdLst>
                <a:gd name="connsiteX0" fmla="*/ 937070 w 937069"/>
                <a:gd name="connsiteY0" fmla="*/ 270891 h 1082516"/>
                <a:gd name="connsiteX1" fmla="*/ 624935 w 937069"/>
                <a:gd name="connsiteY1" fmla="*/ 270891 h 1082516"/>
                <a:gd name="connsiteX2" fmla="*/ 468630 w 937069"/>
                <a:gd name="connsiteY2" fmla="*/ 0 h 1082516"/>
                <a:gd name="connsiteX3" fmla="*/ 312230 w 937069"/>
                <a:gd name="connsiteY3" fmla="*/ 270891 h 1082516"/>
                <a:gd name="connsiteX4" fmla="*/ 0 w 937069"/>
                <a:gd name="connsiteY4" fmla="*/ 270891 h 1082516"/>
                <a:gd name="connsiteX5" fmla="*/ 156115 w 937069"/>
                <a:gd name="connsiteY5" fmla="*/ 541211 h 1082516"/>
                <a:gd name="connsiteX6" fmla="*/ 0 w 937069"/>
                <a:gd name="connsiteY6" fmla="*/ 811530 h 1082516"/>
                <a:gd name="connsiteX7" fmla="*/ 312134 w 937069"/>
                <a:gd name="connsiteY7" fmla="*/ 811530 h 1082516"/>
                <a:gd name="connsiteX8" fmla="*/ 468535 w 937069"/>
                <a:gd name="connsiteY8" fmla="*/ 1082516 h 1082516"/>
                <a:gd name="connsiteX9" fmla="*/ 624935 w 937069"/>
                <a:gd name="connsiteY9" fmla="*/ 811530 h 1082516"/>
                <a:gd name="connsiteX10" fmla="*/ 937070 w 937069"/>
                <a:gd name="connsiteY10" fmla="*/ 811530 h 1082516"/>
                <a:gd name="connsiteX11" fmla="*/ 781050 w 937069"/>
                <a:gd name="connsiteY11" fmla="*/ 541211 h 1082516"/>
                <a:gd name="connsiteX12" fmla="*/ 937070 w 937069"/>
                <a:gd name="connsiteY12" fmla="*/ 270891 h 1082516"/>
                <a:gd name="connsiteX13" fmla="*/ 468535 w 937069"/>
                <a:gd name="connsiteY13" fmla="*/ 206407 h 1082516"/>
                <a:gd name="connsiteX14" fmla="*/ 505778 w 937069"/>
                <a:gd name="connsiteY14" fmla="*/ 270891 h 1082516"/>
                <a:gd name="connsiteX15" fmla="*/ 431292 w 937069"/>
                <a:gd name="connsiteY15" fmla="*/ 270891 h 1082516"/>
                <a:gd name="connsiteX16" fmla="*/ 468535 w 937069"/>
                <a:gd name="connsiteY16" fmla="*/ 206407 h 1082516"/>
                <a:gd name="connsiteX17" fmla="*/ 252603 w 937069"/>
                <a:gd name="connsiteY17" fmla="*/ 374047 h 1082516"/>
                <a:gd name="connsiteX18" fmla="*/ 215646 w 937069"/>
                <a:gd name="connsiteY18" fmla="*/ 438055 h 1082516"/>
                <a:gd name="connsiteX19" fmla="*/ 178689 w 937069"/>
                <a:gd name="connsiteY19" fmla="*/ 374047 h 1082516"/>
                <a:gd name="connsiteX20" fmla="*/ 252603 w 937069"/>
                <a:gd name="connsiteY20" fmla="*/ 374047 h 1082516"/>
                <a:gd name="connsiteX21" fmla="*/ 178784 w 937069"/>
                <a:gd name="connsiteY21" fmla="*/ 708374 h 1082516"/>
                <a:gd name="connsiteX22" fmla="*/ 215646 w 937069"/>
                <a:gd name="connsiteY22" fmla="*/ 644462 h 1082516"/>
                <a:gd name="connsiteX23" fmla="*/ 252508 w 937069"/>
                <a:gd name="connsiteY23" fmla="*/ 708374 h 1082516"/>
                <a:gd name="connsiteX24" fmla="*/ 178784 w 937069"/>
                <a:gd name="connsiteY24" fmla="*/ 708374 h 1082516"/>
                <a:gd name="connsiteX25" fmla="*/ 468630 w 937069"/>
                <a:gd name="connsiteY25" fmla="*/ 876110 h 1082516"/>
                <a:gd name="connsiteX26" fmla="*/ 431387 w 937069"/>
                <a:gd name="connsiteY26" fmla="*/ 811530 h 1082516"/>
                <a:gd name="connsiteX27" fmla="*/ 505873 w 937069"/>
                <a:gd name="connsiteY27" fmla="*/ 811530 h 1082516"/>
                <a:gd name="connsiteX28" fmla="*/ 468630 w 937069"/>
                <a:gd name="connsiteY28" fmla="*/ 876110 h 1082516"/>
                <a:gd name="connsiteX29" fmla="*/ 565404 w 937069"/>
                <a:gd name="connsiteY29" fmla="*/ 708374 h 1082516"/>
                <a:gd name="connsiteX30" fmla="*/ 371761 w 937069"/>
                <a:gd name="connsiteY30" fmla="*/ 708374 h 1082516"/>
                <a:gd name="connsiteX31" fmla="*/ 275368 w 937069"/>
                <a:gd name="connsiteY31" fmla="*/ 541306 h 1082516"/>
                <a:gd name="connsiteX32" fmla="*/ 371856 w 937069"/>
                <a:gd name="connsiteY32" fmla="*/ 374047 h 1082516"/>
                <a:gd name="connsiteX33" fmla="*/ 565499 w 937069"/>
                <a:gd name="connsiteY33" fmla="*/ 374047 h 1082516"/>
                <a:gd name="connsiteX34" fmla="*/ 661988 w 937069"/>
                <a:gd name="connsiteY34" fmla="*/ 541211 h 1082516"/>
                <a:gd name="connsiteX35" fmla="*/ 565499 w 937069"/>
                <a:gd name="connsiteY35" fmla="*/ 708374 h 1082516"/>
                <a:gd name="connsiteX36" fmla="*/ 684562 w 937069"/>
                <a:gd name="connsiteY36" fmla="*/ 708374 h 1082516"/>
                <a:gd name="connsiteX37" fmla="*/ 721519 w 937069"/>
                <a:gd name="connsiteY37" fmla="*/ 644462 h 1082516"/>
                <a:gd name="connsiteX38" fmla="*/ 758381 w 937069"/>
                <a:gd name="connsiteY38" fmla="*/ 708374 h 1082516"/>
                <a:gd name="connsiteX39" fmla="*/ 684562 w 937069"/>
                <a:gd name="connsiteY39" fmla="*/ 708374 h 1082516"/>
                <a:gd name="connsiteX40" fmla="*/ 721424 w 937069"/>
                <a:gd name="connsiteY40" fmla="*/ 438055 h 1082516"/>
                <a:gd name="connsiteX41" fmla="*/ 684562 w 937069"/>
                <a:gd name="connsiteY41" fmla="*/ 374142 h 1082516"/>
                <a:gd name="connsiteX42" fmla="*/ 758381 w 937069"/>
                <a:gd name="connsiteY42" fmla="*/ 374142 h 1082516"/>
                <a:gd name="connsiteX43" fmla="*/ 721424 w 937069"/>
                <a:gd name="connsiteY43" fmla="*/ 438055 h 1082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937069" h="1082516">
                  <a:moveTo>
                    <a:pt x="937070" y="270891"/>
                  </a:moveTo>
                  <a:lnTo>
                    <a:pt x="624935" y="270891"/>
                  </a:lnTo>
                  <a:lnTo>
                    <a:pt x="468630" y="0"/>
                  </a:lnTo>
                  <a:lnTo>
                    <a:pt x="312230" y="270891"/>
                  </a:lnTo>
                  <a:lnTo>
                    <a:pt x="0" y="270891"/>
                  </a:lnTo>
                  <a:lnTo>
                    <a:pt x="156115" y="541211"/>
                  </a:lnTo>
                  <a:lnTo>
                    <a:pt x="0" y="811530"/>
                  </a:lnTo>
                  <a:lnTo>
                    <a:pt x="312134" y="811530"/>
                  </a:lnTo>
                  <a:lnTo>
                    <a:pt x="468535" y="1082516"/>
                  </a:lnTo>
                  <a:lnTo>
                    <a:pt x="624935" y="811530"/>
                  </a:lnTo>
                  <a:lnTo>
                    <a:pt x="937070" y="811530"/>
                  </a:lnTo>
                  <a:lnTo>
                    <a:pt x="781050" y="541211"/>
                  </a:lnTo>
                  <a:lnTo>
                    <a:pt x="937070" y="270891"/>
                  </a:lnTo>
                  <a:close/>
                  <a:moveTo>
                    <a:pt x="468535" y="206407"/>
                  </a:moveTo>
                  <a:lnTo>
                    <a:pt x="505778" y="270891"/>
                  </a:lnTo>
                  <a:lnTo>
                    <a:pt x="431292" y="270891"/>
                  </a:lnTo>
                  <a:lnTo>
                    <a:pt x="468535" y="206407"/>
                  </a:lnTo>
                  <a:close/>
                  <a:moveTo>
                    <a:pt x="252603" y="374047"/>
                  </a:moveTo>
                  <a:lnTo>
                    <a:pt x="215646" y="438055"/>
                  </a:lnTo>
                  <a:lnTo>
                    <a:pt x="178689" y="374047"/>
                  </a:lnTo>
                  <a:lnTo>
                    <a:pt x="252603" y="374047"/>
                  </a:lnTo>
                  <a:close/>
                  <a:moveTo>
                    <a:pt x="178784" y="708374"/>
                  </a:moveTo>
                  <a:lnTo>
                    <a:pt x="215646" y="644462"/>
                  </a:lnTo>
                  <a:lnTo>
                    <a:pt x="252508" y="708374"/>
                  </a:lnTo>
                  <a:lnTo>
                    <a:pt x="178784" y="708374"/>
                  </a:lnTo>
                  <a:close/>
                  <a:moveTo>
                    <a:pt x="468630" y="876110"/>
                  </a:moveTo>
                  <a:lnTo>
                    <a:pt x="431387" y="811530"/>
                  </a:lnTo>
                  <a:lnTo>
                    <a:pt x="505873" y="811530"/>
                  </a:lnTo>
                  <a:lnTo>
                    <a:pt x="468630" y="876110"/>
                  </a:lnTo>
                  <a:close/>
                  <a:moveTo>
                    <a:pt x="565404" y="708374"/>
                  </a:moveTo>
                  <a:lnTo>
                    <a:pt x="371761" y="708374"/>
                  </a:lnTo>
                  <a:lnTo>
                    <a:pt x="275368" y="541306"/>
                  </a:lnTo>
                  <a:lnTo>
                    <a:pt x="371856" y="374047"/>
                  </a:lnTo>
                  <a:lnTo>
                    <a:pt x="565499" y="374047"/>
                  </a:lnTo>
                  <a:lnTo>
                    <a:pt x="661988" y="541211"/>
                  </a:lnTo>
                  <a:lnTo>
                    <a:pt x="565499" y="708374"/>
                  </a:lnTo>
                  <a:close/>
                  <a:moveTo>
                    <a:pt x="684562" y="708374"/>
                  </a:moveTo>
                  <a:lnTo>
                    <a:pt x="721519" y="644462"/>
                  </a:lnTo>
                  <a:lnTo>
                    <a:pt x="758381" y="708374"/>
                  </a:lnTo>
                  <a:lnTo>
                    <a:pt x="684562" y="708374"/>
                  </a:lnTo>
                  <a:close/>
                  <a:moveTo>
                    <a:pt x="721424" y="438055"/>
                  </a:moveTo>
                  <a:lnTo>
                    <a:pt x="684562" y="374142"/>
                  </a:lnTo>
                  <a:lnTo>
                    <a:pt x="758381" y="374142"/>
                  </a:lnTo>
                  <a:lnTo>
                    <a:pt x="721424" y="438055"/>
                  </a:lnTo>
                  <a:close/>
                </a:path>
              </a:pathLst>
            </a:custGeom>
            <a:solidFill>
              <a:srgbClr val="D17E3F"/>
            </a:solidFill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EBF7F76F-3904-21AD-CEF7-20736B62F26D}"/>
                </a:ext>
              </a:extLst>
            </p:cNvPr>
            <p:cNvGrpSpPr/>
            <p:nvPr/>
          </p:nvGrpSpPr>
          <p:grpSpPr>
            <a:xfrm>
              <a:off x="1160982" y="4479266"/>
              <a:ext cx="114940" cy="449311"/>
              <a:chOff x="11105366" y="1225403"/>
              <a:chExt cx="439471" cy="1717932"/>
            </a:xfrm>
            <a:solidFill>
              <a:srgbClr val="8262A6"/>
            </a:solidFill>
          </p:grpSpPr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73CA18E7-6CFC-9661-B7C7-56915BA06B90}"/>
                  </a:ext>
                </a:extLst>
              </p:cNvPr>
              <p:cNvSpPr/>
              <p:nvPr/>
            </p:nvSpPr>
            <p:spPr>
              <a:xfrm>
                <a:off x="11217778" y="1653211"/>
                <a:ext cx="227634" cy="227634"/>
              </a:xfrm>
              <a:custGeom>
                <a:avLst/>
                <a:gdLst>
                  <a:gd name="connsiteX0" fmla="*/ 227635 w 227634"/>
                  <a:gd name="connsiteY0" fmla="*/ 113817 h 227634"/>
                  <a:gd name="connsiteX1" fmla="*/ 113817 w 227634"/>
                  <a:gd name="connsiteY1" fmla="*/ 227635 h 227634"/>
                  <a:gd name="connsiteX2" fmla="*/ 0 w 227634"/>
                  <a:gd name="connsiteY2" fmla="*/ 113817 h 227634"/>
                  <a:gd name="connsiteX3" fmla="*/ 113817 w 227634"/>
                  <a:gd name="connsiteY3" fmla="*/ 0 h 227634"/>
                  <a:gd name="connsiteX4" fmla="*/ 227635 w 227634"/>
                  <a:gd name="connsiteY4" fmla="*/ 113817 h 2276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7634" h="227634">
                    <a:moveTo>
                      <a:pt x="227635" y="113817"/>
                    </a:moveTo>
                    <a:cubicBezTo>
                      <a:pt x="227635" y="176677"/>
                      <a:pt x="176677" y="227635"/>
                      <a:pt x="113817" y="227635"/>
                    </a:cubicBezTo>
                    <a:cubicBezTo>
                      <a:pt x="50958" y="227635"/>
                      <a:pt x="0" y="176677"/>
                      <a:pt x="0" y="113817"/>
                    </a:cubicBezTo>
                    <a:cubicBezTo>
                      <a:pt x="0" y="50958"/>
                      <a:pt x="50958" y="0"/>
                      <a:pt x="113817" y="0"/>
                    </a:cubicBezTo>
                    <a:cubicBezTo>
                      <a:pt x="176677" y="0"/>
                      <a:pt x="227635" y="50958"/>
                      <a:pt x="227635" y="113817"/>
                    </a:cubicBezTo>
                    <a:close/>
                  </a:path>
                </a:pathLst>
              </a:custGeom>
              <a:grpFill/>
              <a:ln w="9525" cap="flat">
                <a:solidFill>
                  <a:schemeClr val="bg1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pPr defTabSz="457200">
                  <a:defRPr/>
                </a:pPr>
                <a:endParaRPr lang="en-GB">
                  <a:solidFill>
                    <a:srgbClr val="FFFFFF"/>
                  </a:solidFill>
                  <a:latin typeface="Roboto"/>
                </a:endParaRPr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CFD7B29D-2BF3-2895-6093-79215632CB44}"/>
                  </a:ext>
                </a:extLst>
              </p:cNvPr>
              <p:cNvSpPr/>
              <p:nvPr/>
            </p:nvSpPr>
            <p:spPr>
              <a:xfrm>
                <a:off x="11105366" y="1225403"/>
                <a:ext cx="439471" cy="1717932"/>
              </a:xfrm>
              <a:custGeom>
                <a:avLst/>
                <a:gdLst>
                  <a:gd name="connsiteX0" fmla="*/ 0 w 439471"/>
                  <a:gd name="connsiteY0" fmla="*/ 1717932 h 1717932"/>
                  <a:gd name="connsiteX1" fmla="*/ 0 w 439471"/>
                  <a:gd name="connsiteY1" fmla="*/ 0 h 1717932"/>
                  <a:gd name="connsiteX2" fmla="*/ 439471 w 439471"/>
                  <a:gd name="connsiteY2" fmla="*/ 239711 h 1717932"/>
                  <a:gd name="connsiteX3" fmla="*/ 439471 w 439471"/>
                  <a:gd name="connsiteY3" fmla="*/ 1717932 h 1717932"/>
                  <a:gd name="connsiteX4" fmla="*/ 0 w 439471"/>
                  <a:gd name="connsiteY4" fmla="*/ 1717932 h 17179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39471" h="1717932">
                    <a:moveTo>
                      <a:pt x="0" y="1717932"/>
                    </a:moveTo>
                    <a:lnTo>
                      <a:pt x="0" y="0"/>
                    </a:lnTo>
                    <a:cubicBezTo>
                      <a:pt x="6038" y="890109"/>
                      <a:pt x="351378" y="1115014"/>
                      <a:pt x="439471" y="239711"/>
                    </a:cubicBezTo>
                    <a:lnTo>
                      <a:pt x="439471" y="1717932"/>
                    </a:lnTo>
                    <a:cubicBezTo>
                      <a:pt x="372885" y="958846"/>
                      <a:pt x="93221" y="913517"/>
                      <a:pt x="0" y="1717932"/>
                    </a:cubicBezTo>
                    <a:close/>
                  </a:path>
                </a:pathLst>
              </a:custGeom>
              <a:grpFill/>
              <a:ln w="9525" cap="flat">
                <a:solidFill>
                  <a:schemeClr val="bg1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pPr defTabSz="457200">
                  <a:defRPr/>
                </a:pPr>
                <a:endParaRPr lang="en-GB">
                  <a:solidFill>
                    <a:srgbClr val="FFFFFF"/>
                  </a:solidFill>
                  <a:latin typeface="Roboto"/>
                </a:endParaRPr>
              </a:p>
            </p:txBody>
          </p:sp>
        </p:grpSp>
      </p:grpSp>
      <p:sp>
        <p:nvSpPr>
          <p:cNvPr id="66" name="Graphic 10">
            <a:extLst>
              <a:ext uri="{FF2B5EF4-FFF2-40B4-BE49-F238E27FC236}">
                <a16:creationId xmlns:a16="http://schemas.microsoft.com/office/drawing/2014/main" id="{11D1D143-B7E0-6C85-028C-9DD86BB429C0}"/>
              </a:ext>
            </a:extLst>
          </p:cNvPr>
          <p:cNvSpPr/>
          <p:nvPr/>
        </p:nvSpPr>
        <p:spPr>
          <a:xfrm>
            <a:off x="5196819" y="4157577"/>
            <a:ext cx="269116" cy="370997"/>
          </a:xfrm>
          <a:custGeom>
            <a:avLst/>
            <a:gdLst>
              <a:gd name="connsiteX0" fmla="*/ 718566 w 718566"/>
              <a:gd name="connsiteY0" fmla="*/ 232029 h 990600"/>
              <a:gd name="connsiteX1" fmla="*/ 718566 w 718566"/>
              <a:gd name="connsiteY1" fmla="*/ 356521 h 990600"/>
              <a:gd name="connsiteX2" fmla="*/ 421481 w 718566"/>
              <a:gd name="connsiteY2" fmla="*/ 356521 h 990600"/>
              <a:gd name="connsiteX3" fmla="*/ 421481 w 718566"/>
              <a:gd name="connsiteY3" fmla="*/ 990600 h 990600"/>
              <a:gd name="connsiteX4" fmla="*/ 296990 w 718566"/>
              <a:gd name="connsiteY4" fmla="*/ 990600 h 990600"/>
              <a:gd name="connsiteX5" fmla="*/ 296990 w 718566"/>
              <a:gd name="connsiteY5" fmla="*/ 356521 h 990600"/>
              <a:gd name="connsiteX6" fmla="*/ 0 w 718566"/>
              <a:gd name="connsiteY6" fmla="*/ 356521 h 990600"/>
              <a:gd name="connsiteX7" fmla="*/ 0 w 718566"/>
              <a:gd name="connsiteY7" fmla="*/ 232029 h 990600"/>
              <a:gd name="connsiteX8" fmla="*/ 296990 w 718566"/>
              <a:gd name="connsiteY8" fmla="*/ 232029 h 990600"/>
              <a:gd name="connsiteX9" fmla="*/ 296990 w 718566"/>
              <a:gd name="connsiteY9" fmla="*/ 0 h 990600"/>
              <a:gd name="connsiteX10" fmla="*/ 421481 w 718566"/>
              <a:gd name="connsiteY10" fmla="*/ 0 h 990600"/>
              <a:gd name="connsiteX11" fmla="*/ 421481 w 718566"/>
              <a:gd name="connsiteY11" fmla="*/ 232029 h 990600"/>
              <a:gd name="connsiteX12" fmla="*/ 718566 w 718566"/>
              <a:gd name="connsiteY12" fmla="*/ 232029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8566" h="990600">
                <a:moveTo>
                  <a:pt x="718566" y="232029"/>
                </a:moveTo>
                <a:lnTo>
                  <a:pt x="718566" y="356521"/>
                </a:lnTo>
                <a:lnTo>
                  <a:pt x="421481" y="356521"/>
                </a:lnTo>
                <a:lnTo>
                  <a:pt x="421481" y="990600"/>
                </a:lnTo>
                <a:lnTo>
                  <a:pt x="296990" y="990600"/>
                </a:lnTo>
                <a:lnTo>
                  <a:pt x="296990" y="356521"/>
                </a:lnTo>
                <a:lnTo>
                  <a:pt x="0" y="356521"/>
                </a:lnTo>
                <a:lnTo>
                  <a:pt x="0" y="232029"/>
                </a:lnTo>
                <a:lnTo>
                  <a:pt x="296990" y="232029"/>
                </a:lnTo>
                <a:lnTo>
                  <a:pt x="296990" y="0"/>
                </a:lnTo>
                <a:lnTo>
                  <a:pt x="421481" y="0"/>
                </a:lnTo>
                <a:lnTo>
                  <a:pt x="421481" y="232029"/>
                </a:lnTo>
                <a:lnTo>
                  <a:pt x="718566" y="232029"/>
                </a:lnTo>
                <a:close/>
              </a:path>
            </a:pathLst>
          </a:custGeom>
          <a:solidFill>
            <a:srgbClr val="4E83BE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sp>
        <p:nvSpPr>
          <p:cNvPr id="67" name="Graphic 10">
            <a:extLst>
              <a:ext uri="{FF2B5EF4-FFF2-40B4-BE49-F238E27FC236}">
                <a16:creationId xmlns:a16="http://schemas.microsoft.com/office/drawing/2014/main" id="{A1157F5D-2434-D5F6-68DC-022C7F2C1062}"/>
              </a:ext>
            </a:extLst>
          </p:cNvPr>
          <p:cNvSpPr/>
          <p:nvPr/>
        </p:nvSpPr>
        <p:spPr>
          <a:xfrm>
            <a:off x="6681837" y="4157577"/>
            <a:ext cx="269116" cy="370997"/>
          </a:xfrm>
          <a:custGeom>
            <a:avLst/>
            <a:gdLst>
              <a:gd name="connsiteX0" fmla="*/ 718566 w 718566"/>
              <a:gd name="connsiteY0" fmla="*/ 232029 h 990600"/>
              <a:gd name="connsiteX1" fmla="*/ 718566 w 718566"/>
              <a:gd name="connsiteY1" fmla="*/ 356521 h 990600"/>
              <a:gd name="connsiteX2" fmla="*/ 421481 w 718566"/>
              <a:gd name="connsiteY2" fmla="*/ 356521 h 990600"/>
              <a:gd name="connsiteX3" fmla="*/ 421481 w 718566"/>
              <a:gd name="connsiteY3" fmla="*/ 990600 h 990600"/>
              <a:gd name="connsiteX4" fmla="*/ 296990 w 718566"/>
              <a:gd name="connsiteY4" fmla="*/ 990600 h 990600"/>
              <a:gd name="connsiteX5" fmla="*/ 296990 w 718566"/>
              <a:gd name="connsiteY5" fmla="*/ 356521 h 990600"/>
              <a:gd name="connsiteX6" fmla="*/ 0 w 718566"/>
              <a:gd name="connsiteY6" fmla="*/ 356521 h 990600"/>
              <a:gd name="connsiteX7" fmla="*/ 0 w 718566"/>
              <a:gd name="connsiteY7" fmla="*/ 232029 h 990600"/>
              <a:gd name="connsiteX8" fmla="*/ 296990 w 718566"/>
              <a:gd name="connsiteY8" fmla="*/ 232029 h 990600"/>
              <a:gd name="connsiteX9" fmla="*/ 296990 w 718566"/>
              <a:gd name="connsiteY9" fmla="*/ 0 h 990600"/>
              <a:gd name="connsiteX10" fmla="*/ 421481 w 718566"/>
              <a:gd name="connsiteY10" fmla="*/ 0 h 990600"/>
              <a:gd name="connsiteX11" fmla="*/ 421481 w 718566"/>
              <a:gd name="connsiteY11" fmla="*/ 232029 h 990600"/>
              <a:gd name="connsiteX12" fmla="*/ 718566 w 718566"/>
              <a:gd name="connsiteY12" fmla="*/ 232029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8566" h="990600">
                <a:moveTo>
                  <a:pt x="718566" y="232029"/>
                </a:moveTo>
                <a:lnTo>
                  <a:pt x="718566" y="356521"/>
                </a:lnTo>
                <a:lnTo>
                  <a:pt x="421481" y="356521"/>
                </a:lnTo>
                <a:lnTo>
                  <a:pt x="421481" y="990600"/>
                </a:lnTo>
                <a:lnTo>
                  <a:pt x="296990" y="990600"/>
                </a:lnTo>
                <a:lnTo>
                  <a:pt x="296990" y="356521"/>
                </a:lnTo>
                <a:lnTo>
                  <a:pt x="0" y="356521"/>
                </a:lnTo>
                <a:lnTo>
                  <a:pt x="0" y="232029"/>
                </a:lnTo>
                <a:lnTo>
                  <a:pt x="296990" y="232029"/>
                </a:lnTo>
                <a:lnTo>
                  <a:pt x="296990" y="0"/>
                </a:lnTo>
                <a:lnTo>
                  <a:pt x="421481" y="0"/>
                </a:lnTo>
                <a:lnTo>
                  <a:pt x="421481" y="232029"/>
                </a:lnTo>
                <a:lnTo>
                  <a:pt x="718566" y="232029"/>
                </a:lnTo>
                <a:close/>
              </a:path>
            </a:pathLst>
          </a:custGeom>
          <a:solidFill>
            <a:srgbClr val="4E83BE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57D27F52-AC07-14F0-1EF2-31980E2CD27C}"/>
              </a:ext>
            </a:extLst>
          </p:cNvPr>
          <p:cNvGrpSpPr/>
          <p:nvPr/>
        </p:nvGrpSpPr>
        <p:grpSpPr>
          <a:xfrm>
            <a:off x="8115667" y="4156927"/>
            <a:ext cx="376364" cy="372294"/>
            <a:chOff x="9560072" y="4679552"/>
            <a:chExt cx="959583" cy="949206"/>
          </a:xfrm>
          <a:solidFill>
            <a:srgbClr val="C35993"/>
          </a:solidFill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AF4B4E77-E5DA-A737-A23C-4893DFF672FC}"/>
                </a:ext>
              </a:extLst>
            </p:cNvPr>
            <p:cNvSpPr/>
            <p:nvPr/>
          </p:nvSpPr>
          <p:spPr>
            <a:xfrm rot="2553000">
              <a:off x="10090872" y="4679552"/>
              <a:ext cx="124777" cy="124777"/>
            </a:xfrm>
            <a:custGeom>
              <a:avLst/>
              <a:gdLst>
                <a:gd name="connsiteX0" fmla="*/ 0 w 124777"/>
                <a:gd name="connsiteY0" fmla="*/ 0 h 124777"/>
                <a:gd name="connsiteX1" fmla="*/ 124777 w 124777"/>
                <a:gd name="connsiteY1" fmla="*/ 0 h 124777"/>
                <a:gd name="connsiteX2" fmla="*/ 124777 w 124777"/>
                <a:gd name="connsiteY2" fmla="*/ 124777 h 124777"/>
                <a:gd name="connsiteX3" fmla="*/ 0 w 124777"/>
                <a:gd name="connsiteY3" fmla="*/ 124777 h 1247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777" h="124777">
                  <a:moveTo>
                    <a:pt x="0" y="0"/>
                  </a:moveTo>
                  <a:lnTo>
                    <a:pt x="124777" y="0"/>
                  </a:lnTo>
                  <a:lnTo>
                    <a:pt x="124777" y="124777"/>
                  </a:lnTo>
                  <a:lnTo>
                    <a:pt x="0" y="124777"/>
                  </a:ln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891140D7-F8C1-FBF2-C486-2C0F25683348}"/>
                </a:ext>
              </a:extLst>
            </p:cNvPr>
            <p:cNvSpPr/>
            <p:nvPr/>
          </p:nvSpPr>
          <p:spPr>
            <a:xfrm>
              <a:off x="9976203" y="4706002"/>
              <a:ext cx="456201" cy="250209"/>
            </a:xfrm>
            <a:custGeom>
              <a:avLst/>
              <a:gdLst>
                <a:gd name="connsiteX0" fmla="*/ 49 w 456201"/>
                <a:gd name="connsiteY0" fmla="*/ 0 h 250209"/>
                <a:gd name="connsiteX1" fmla="*/ 378953 w 456201"/>
                <a:gd name="connsiteY1" fmla="*/ 48292 h 250209"/>
                <a:gd name="connsiteX2" fmla="*/ 456201 w 456201"/>
                <a:gd name="connsiteY2" fmla="*/ 149638 h 250209"/>
                <a:gd name="connsiteX3" fmla="*/ 49 w 456201"/>
                <a:gd name="connsiteY3" fmla="*/ 0 h 2502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6201" h="250209">
                  <a:moveTo>
                    <a:pt x="49" y="0"/>
                  </a:moveTo>
                  <a:cubicBezTo>
                    <a:pt x="76344" y="183166"/>
                    <a:pt x="213218" y="193072"/>
                    <a:pt x="378953" y="48292"/>
                  </a:cubicBezTo>
                  <a:lnTo>
                    <a:pt x="456201" y="149638"/>
                  </a:lnTo>
                  <a:cubicBezTo>
                    <a:pt x="239031" y="344329"/>
                    <a:pt x="-3952" y="235744"/>
                    <a:pt x="49" y="0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6B4BF103-FD39-1B17-559E-BE0E0AAFC02D}"/>
                </a:ext>
              </a:extLst>
            </p:cNvPr>
            <p:cNvSpPr/>
            <p:nvPr/>
          </p:nvSpPr>
          <p:spPr>
            <a:xfrm>
              <a:off x="9560072" y="4853732"/>
              <a:ext cx="959583" cy="775026"/>
            </a:xfrm>
            <a:custGeom>
              <a:avLst/>
              <a:gdLst>
                <a:gd name="connsiteX0" fmla="*/ 86424 w 959583"/>
                <a:gd name="connsiteY0" fmla="*/ 78299 h 775026"/>
                <a:gd name="connsiteX1" fmla="*/ 154814 w 959583"/>
                <a:gd name="connsiteY1" fmla="*/ 202981 h 775026"/>
                <a:gd name="connsiteX2" fmla="*/ 215964 w 959583"/>
                <a:gd name="connsiteY2" fmla="*/ 267370 h 775026"/>
                <a:gd name="connsiteX3" fmla="*/ 265018 w 959583"/>
                <a:gd name="connsiteY3" fmla="*/ 425009 h 775026"/>
                <a:gd name="connsiteX4" fmla="*/ 390462 w 959583"/>
                <a:gd name="connsiteY4" fmla="*/ 611603 h 775026"/>
                <a:gd name="connsiteX5" fmla="*/ 2699 w 959583"/>
                <a:gd name="connsiteY5" fmla="*/ 319567 h 775026"/>
                <a:gd name="connsiteX6" fmla="*/ 247492 w 959583"/>
                <a:gd name="connsiteY6" fmla="*/ 764194 h 775026"/>
                <a:gd name="connsiteX7" fmla="*/ 431610 w 959583"/>
                <a:gd name="connsiteY7" fmla="*/ 745430 h 775026"/>
                <a:gd name="connsiteX8" fmla="*/ 486188 w 959583"/>
                <a:gd name="connsiteY8" fmla="*/ 408816 h 775026"/>
                <a:gd name="connsiteX9" fmla="*/ 681641 w 959583"/>
                <a:gd name="connsiteY9" fmla="*/ 326806 h 775026"/>
                <a:gd name="connsiteX10" fmla="*/ 712979 w 959583"/>
                <a:gd name="connsiteY10" fmla="*/ 266322 h 775026"/>
                <a:gd name="connsiteX11" fmla="*/ 757937 w 959583"/>
                <a:gd name="connsiteY11" fmla="*/ 222221 h 775026"/>
                <a:gd name="connsiteX12" fmla="*/ 849567 w 959583"/>
                <a:gd name="connsiteY12" fmla="*/ 215268 h 775026"/>
                <a:gd name="connsiteX13" fmla="*/ 882047 w 959583"/>
                <a:gd name="connsiteY13" fmla="*/ 277466 h 775026"/>
                <a:gd name="connsiteX14" fmla="*/ 837947 w 959583"/>
                <a:gd name="connsiteY14" fmla="*/ 510257 h 775026"/>
                <a:gd name="connsiteX15" fmla="*/ 678022 w 959583"/>
                <a:gd name="connsiteY15" fmla="*/ 550929 h 775026"/>
                <a:gd name="connsiteX16" fmla="*/ 592297 w 959583"/>
                <a:gd name="connsiteY16" fmla="*/ 442630 h 775026"/>
                <a:gd name="connsiteX17" fmla="*/ 695072 w 959583"/>
                <a:gd name="connsiteY17" fmla="*/ 683517 h 775026"/>
                <a:gd name="connsiteX18" fmla="*/ 925672 w 959583"/>
                <a:gd name="connsiteY18" fmla="*/ 580171 h 775026"/>
                <a:gd name="connsiteX19" fmla="*/ 932816 w 959583"/>
                <a:gd name="connsiteY19" fmla="*/ 267846 h 775026"/>
                <a:gd name="connsiteX20" fmla="*/ 894239 w 959583"/>
                <a:gd name="connsiteY20" fmla="*/ 197171 h 775026"/>
                <a:gd name="connsiteX21" fmla="*/ 838614 w 959583"/>
                <a:gd name="connsiteY21" fmla="*/ 144593 h 775026"/>
                <a:gd name="connsiteX22" fmla="*/ 693833 w 959583"/>
                <a:gd name="connsiteY22" fmla="*/ 125352 h 775026"/>
                <a:gd name="connsiteX23" fmla="*/ 663449 w 959583"/>
                <a:gd name="connsiteY23" fmla="*/ 135925 h 775026"/>
                <a:gd name="connsiteX24" fmla="*/ 620205 w 959583"/>
                <a:gd name="connsiteY24" fmla="*/ 172215 h 775026"/>
                <a:gd name="connsiteX25" fmla="*/ 555435 w 959583"/>
                <a:gd name="connsiteY25" fmla="*/ 274323 h 775026"/>
                <a:gd name="connsiteX26" fmla="*/ 457423 w 959583"/>
                <a:gd name="connsiteY26" fmla="*/ 370240 h 775026"/>
                <a:gd name="connsiteX27" fmla="*/ 370555 w 959583"/>
                <a:gd name="connsiteY27" fmla="*/ 336426 h 775026"/>
                <a:gd name="connsiteX28" fmla="*/ 86615 w 959583"/>
                <a:gd name="connsiteY28" fmla="*/ 78203 h 775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959583" h="775026">
                  <a:moveTo>
                    <a:pt x="86424" y="78299"/>
                  </a:moveTo>
                  <a:lnTo>
                    <a:pt x="154814" y="202981"/>
                  </a:lnTo>
                  <a:cubicBezTo>
                    <a:pt x="416180" y="-17428"/>
                    <a:pt x="556197" y="310804"/>
                    <a:pt x="215964" y="267370"/>
                  </a:cubicBezTo>
                  <a:lnTo>
                    <a:pt x="265018" y="425009"/>
                  </a:lnTo>
                  <a:cubicBezTo>
                    <a:pt x="470948" y="359858"/>
                    <a:pt x="476568" y="571408"/>
                    <a:pt x="390462" y="611603"/>
                  </a:cubicBezTo>
                  <a:cubicBezTo>
                    <a:pt x="268542" y="668563"/>
                    <a:pt x="75947" y="693423"/>
                    <a:pt x="2699" y="319567"/>
                  </a:cubicBezTo>
                  <a:cubicBezTo>
                    <a:pt x="-16541" y="562359"/>
                    <a:pt x="67279" y="708473"/>
                    <a:pt x="247492" y="764194"/>
                  </a:cubicBezTo>
                  <a:cubicBezTo>
                    <a:pt x="308928" y="783149"/>
                    <a:pt x="375889" y="777434"/>
                    <a:pt x="431610" y="745430"/>
                  </a:cubicBezTo>
                  <a:cubicBezTo>
                    <a:pt x="546768" y="679136"/>
                    <a:pt x="554102" y="542833"/>
                    <a:pt x="486188" y="408816"/>
                  </a:cubicBezTo>
                  <a:cubicBezTo>
                    <a:pt x="564674" y="419294"/>
                    <a:pt x="637922" y="415007"/>
                    <a:pt x="681641" y="326806"/>
                  </a:cubicBezTo>
                  <a:cubicBezTo>
                    <a:pt x="691928" y="305946"/>
                    <a:pt x="698977" y="285467"/>
                    <a:pt x="712979" y="266322"/>
                  </a:cubicBezTo>
                  <a:cubicBezTo>
                    <a:pt x="725457" y="249368"/>
                    <a:pt x="740506" y="234032"/>
                    <a:pt x="757937" y="222221"/>
                  </a:cubicBezTo>
                  <a:cubicBezTo>
                    <a:pt x="784512" y="204124"/>
                    <a:pt x="822040" y="192503"/>
                    <a:pt x="849567" y="215268"/>
                  </a:cubicBezTo>
                  <a:cubicBezTo>
                    <a:pt x="867855" y="230413"/>
                    <a:pt x="875475" y="255559"/>
                    <a:pt x="882047" y="277466"/>
                  </a:cubicBezTo>
                  <a:cubicBezTo>
                    <a:pt x="906146" y="357000"/>
                    <a:pt x="902241" y="450536"/>
                    <a:pt x="837947" y="510257"/>
                  </a:cubicBezTo>
                  <a:cubicBezTo>
                    <a:pt x="796132" y="549119"/>
                    <a:pt x="733458" y="567979"/>
                    <a:pt x="678022" y="550929"/>
                  </a:cubicBezTo>
                  <a:cubicBezTo>
                    <a:pt x="628683" y="535880"/>
                    <a:pt x="598012" y="493112"/>
                    <a:pt x="592297" y="442630"/>
                  </a:cubicBezTo>
                  <a:cubicBezTo>
                    <a:pt x="574390" y="569884"/>
                    <a:pt x="601822" y="656371"/>
                    <a:pt x="695072" y="683517"/>
                  </a:cubicBezTo>
                  <a:cubicBezTo>
                    <a:pt x="788322" y="710663"/>
                    <a:pt x="883953" y="665515"/>
                    <a:pt x="925672" y="580171"/>
                  </a:cubicBezTo>
                  <a:cubicBezTo>
                    <a:pt x="971487" y="486540"/>
                    <a:pt x="967868" y="364334"/>
                    <a:pt x="932816" y="267846"/>
                  </a:cubicBezTo>
                  <a:cubicBezTo>
                    <a:pt x="923386" y="241843"/>
                    <a:pt x="910432" y="219554"/>
                    <a:pt x="894239" y="197171"/>
                  </a:cubicBezTo>
                  <a:cubicBezTo>
                    <a:pt x="879190" y="176406"/>
                    <a:pt x="861093" y="157166"/>
                    <a:pt x="838614" y="144593"/>
                  </a:cubicBezTo>
                  <a:cubicBezTo>
                    <a:pt x="795846" y="120590"/>
                    <a:pt x="741363" y="114017"/>
                    <a:pt x="693833" y="125352"/>
                  </a:cubicBezTo>
                  <a:cubicBezTo>
                    <a:pt x="683356" y="127829"/>
                    <a:pt x="673164" y="131353"/>
                    <a:pt x="663449" y="135925"/>
                  </a:cubicBezTo>
                  <a:cubicBezTo>
                    <a:pt x="646589" y="144021"/>
                    <a:pt x="632207" y="158118"/>
                    <a:pt x="620205" y="172215"/>
                  </a:cubicBezTo>
                  <a:cubicBezTo>
                    <a:pt x="593916" y="202886"/>
                    <a:pt x="575247" y="239366"/>
                    <a:pt x="555435" y="274323"/>
                  </a:cubicBezTo>
                  <a:cubicBezTo>
                    <a:pt x="535623" y="309280"/>
                    <a:pt x="506000" y="369383"/>
                    <a:pt x="457423" y="370240"/>
                  </a:cubicBezTo>
                  <a:lnTo>
                    <a:pt x="370555" y="336426"/>
                  </a:lnTo>
                  <a:cubicBezTo>
                    <a:pt x="659543" y="138211"/>
                    <a:pt x="377794" y="-136585"/>
                    <a:pt x="86615" y="78203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208EFD76-6333-1844-C9AC-DDA5E9CA76B1}"/>
              </a:ext>
            </a:extLst>
          </p:cNvPr>
          <p:cNvGrpSpPr/>
          <p:nvPr/>
        </p:nvGrpSpPr>
        <p:grpSpPr>
          <a:xfrm>
            <a:off x="9631776" y="4157632"/>
            <a:ext cx="376364" cy="372294"/>
            <a:chOff x="9560072" y="4679552"/>
            <a:chExt cx="959583" cy="949206"/>
          </a:xfrm>
          <a:solidFill>
            <a:srgbClr val="C35993"/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3F25BEA9-2620-E20D-D468-7AFC2477AF9C}"/>
                </a:ext>
              </a:extLst>
            </p:cNvPr>
            <p:cNvSpPr/>
            <p:nvPr/>
          </p:nvSpPr>
          <p:spPr>
            <a:xfrm rot="2553000">
              <a:off x="10090872" y="4679552"/>
              <a:ext cx="124777" cy="124777"/>
            </a:xfrm>
            <a:custGeom>
              <a:avLst/>
              <a:gdLst>
                <a:gd name="connsiteX0" fmla="*/ 0 w 124777"/>
                <a:gd name="connsiteY0" fmla="*/ 0 h 124777"/>
                <a:gd name="connsiteX1" fmla="*/ 124777 w 124777"/>
                <a:gd name="connsiteY1" fmla="*/ 0 h 124777"/>
                <a:gd name="connsiteX2" fmla="*/ 124777 w 124777"/>
                <a:gd name="connsiteY2" fmla="*/ 124777 h 124777"/>
                <a:gd name="connsiteX3" fmla="*/ 0 w 124777"/>
                <a:gd name="connsiteY3" fmla="*/ 124777 h 1247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777" h="124777">
                  <a:moveTo>
                    <a:pt x="0" y="0"/>
                  </a:moveTo>
                  <a:lnTo>
                    <a:pt x="124777" y="0"/>
                  </a:lnTo>
                  <a:lnTo>
                    <a:pt x="124777" y="124777"/>
                  </a:lnTo>
                  <a:lnTo>
                    <a:pt x="0" y="124777"/>
                  </a:ln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7AAD33C1-5759-647F-43B6-718A15DA68FB}"/>
                </a:ext>
              </a:extLst>
            </p:cNvPr>
            <p:cNvSpPr/>
            <p:nvPr/>
          </p:nvSpPr>
          <p:spPr>
            <a:xfrm>
              <a:off x="9976203" y="4706002"/>
              <a:ext cx="456201" cy="250209"/>
            </a:xfrm>
            <a:custGeom>
              <a:avLst/>
              <a:gdLst>
                <a:gd name="connsiteX0" fmla="*/ 49 w 456201"/>
                <a:gd name="connsiteY0" fmla="*/ 0 h 250209"/>
                <a:gd name="connsiteX1" fmla="*/ 378953 w 456201"/>
                <a:gd name="connsiteY1" fmla="*/ 48292 h 250209"/>
                <a:gd name="connsiteX2" fmla="*/ 456201 w 456201"/>
                <a:gd name="connsiteY2" fmla="*/ 149638 h 250209"/>
                <a:gd name="connsiteX3" fmla="*/ 49 w 456201"/>
                <a:gd name="connsiteY3" fmla="*/ 0 h 2502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6201" h="250209">
                  <a:moveTo>
                    <a:pt x="49" y="0"/>
                  </a:moveTo>
                  <a:cubicBezTo>
                    <a:pt x="76344" y="183166"/>
                    <a:pt x="213218" y="193072"/>
                    <a:pt x="378953" y="48292"/>
                  </a:cubicBezTo>
                  <a:lnTo>
                    <a:pt x="456201" y="149638"/>
                  </a:lnTo>
                  <a:cubicBezTo>
                    <a:pt x="239031" y="344329"/>
                    <a:pt x="-3952" y="235744"/>
                    <a:pt x="49" y="0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AD0375A7-C204-BEA9-ED46-0DF4991FFE0D}"/>
                </a:ext>
              </a:extLst>
            </p:cNvPr>
            <p:cNvSpPr/>
            <p:nvPr/>
          </p:nvSpPr>
          <p:spPr>
            <a:xfrm>
              <a:off x="9560072" y="4853732"/>
              <a:ext cx="959583" cy="775026"/>
            </a:xfrm>
            <a:custGeom>
              <a:avLst/>
              <a:gdLst>
                <a:gd name="connsiteX0" fmla="*/ 86424 w 959583"/>
                <a:gd name="connsiteY0" fmla="*/ 78299 h 775026"/>
                <a:gd name="connsiteX1" fmla="*/ 154814 w 959583"/>
                <a:gd name="connsiteY1" fmla="*/ 202981 h 775026"/>
                <a:gd name="connsiteX2" fmla="*/ 215964 w 959583"/>
                <a:gd name="connsiteY2" fmla="*/ 267370 h 775026"/>
                <a:gd name="connsiteX3" fmla="*/ 265018 w 959583"/>
                <a:gd name="connsiteY3" fmla="*/ 425009 h 775026"/>
                <a:gd name="connsiteX4" fmla="*/ 390462 w 959583"/>
                <a:gd name="connsiteY4" fmla="*/ 611603 h 775026"/>
                <a:gd name="connsiteX5" fmla="*/ 2699 w 959583"/>
                <a:gd name="connsiteY5" fmla="*/ 319567 h 775026"/>
                <a:gd name="connsiteX6" fmla="*/ 247492 w 959583"/>
                <a:gd name="connsiteY6" fmla="*/ 764194 h 775026"/>
                <a:gd name="connsiteX7" fmla="*/ 431610 w 959583"/>
                <a:gd name="connsiteY7" fmla="*/ 745430 h 775026"/>
                <a:gd name="connsiteX8" fmla="*/ 486188 w 959583"/>
                <a:gd name="connsiteY8" fmla="*/ 408816 h 775026"/>
                <a:gd name="connsiteX9" fmla="*/ 681641 w 959583"/>
                <a:gd name="connsiteY9" fmla="*/ 326806 h 775026"/>
                <a:gd name="connsiteX10" fmla="*/ 712979 w 959583"/>
                <a:gd name="connsiteY10" fmla="*/ 266322 h 775026"/>
                <a:gd name="connsiteX11" fmla="*/ 757937 w 959583"/>
                <a:gd name="connsiteY11" fmla="*/ 222221 h 775026"/>
                <a:gd name="connsiteX12" fmla="*/ 849567 w 959583"/>
                <a:gd name="connsiteY12" fmla="*/ 215268 h 775026"/>
                <a:gd name="connsiteX13" fmla="*/ 882047 w 959583"/>
                <a:gd name="connsiteY13" fmla="*/ 277466 h 775026"/>
                <a:gd name="connsiteX14" fmla="*/ 837947 w 959583"/>
                <a:gd name="connsiteY14" fmla="*/ 510257 h 775026"/>
                <a:gd name="connsiteX15" fmla="*/ 678022 w 959583"/>
                <a:gd name="connsiteY15" fmla="*/ 550929 h 775026"/>
                <a:gd name="connsiteX16" fmla="*/ 592297 w 959583"/>
                <a:gd name="connsiteY16" fmla="*/ 442630 h 775026"/>
                <a:gd name="connsiteX17" fmla="*/ 695072 w 959583"/>
                <a:gd name="connsiteY17" fmla="*/ 683517 h 775026"/>
                <a:gd name="connsiteX18" fmla="*/ 925672 w 959583"/>
                <a:gd name="connsiteY18" fmla="*/ 580171 h 775026"/>
                <a:gd name="connsiteX19" fmla="*/ 932816 w 959583"/>
                <a:gd name="connsiteY19" fmla="*/ 267846 h 775026"/>
                <a:gd name="connsiteX20" fmla="*/ 894239 w 959583"/>
                <a:gd name="connsiteY20" fmla="*/ 197171 h 775026"/>
                <a:gd name="connsiteX21" fmla="*/ 838614 w 959583"/>
                <a:gd name="connsiteY21" fmla="*/ 144593 h 775026"/>
                <a:gd name="connsiteX22" fmla="*/ 693833 w 959583"/>
                <a:gd name="connsiteY22" fmla="*/ 125352 h 775026"/>
                <a:gd name="connsiteX23" fmla="*/ 663449 w 959583"/>
                <a:gd name="connsiteY23" fmla="*/ 135925 h 775026"/>
                <a:gd name="connsiteX24" fmla="*/ 620205 w 959583"/>
                <a:gd name="connsiteY24" fmla="*/ 172215 h 775026"/>
                <a:gd name="connsiteX25" fmla="*/ 555435 w 959583"/>
                <a:gd name="connsiteY25" fmla="*/ 274323 h 775026"/>
                <a:gd name="connsiteX26" fmla="*/ 457423 w 959583"/>
                <a:gd name="connsiteY26" fmla="*/ 370240 h 775026"/>
                <a:gd name="connsiteX27" fmla="*/ 370555 w 959583"/>
                <a:gd name="connsiteY27" fmla="*/ 336426 h 775026"/>
                <a:gd name="connsiteX28" fmla="*/ 86615 w 959583"/>
                <a:gd name="connsiteY28" fmla="*/ 78203 h 775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959583" h="775026">
                  <a:moveTo>
                    <a:pt x="86424" y="78299"/>
                  </a:moveTo>
                  <a:lnTo>
                    <a:pt x="154814" y="202981"/>
                  </a:lnTo>
                  <a:cubicBezTo>
                    <a:pt x="416180" y="-17428"/>
                    <a:pt x="556197" y="310804"/>
                    <a:pt x="215964" y="267370"/>
                  </a:cubicBezTo>
                  <a:lnTo>
                    <a:pt x="265018" y="425009"/>
                  </a:lnTo>
                  <a:cubicBezTo>
                    <a:pt x="470948" y="359858"/>
                    <a:pt x="476568" y="571408"/>
                    <a:pt x="390462" y="611603"/>
                  </a:cubicBezTo>
                  <a:cubicBezTo>
                    <a:pt x="268542" y="668563"/>
                    <a:pt x="75947" y="693423"/>
                    <a:pt x="2699" y="319567"/>
                  </a:cubicBezTo>
                  <a:cubicBezTo>
                    <a:pt x="-16541" y="562359"/>
                    <a:pt x="67279" y="708473"/>
                    <a:pt x="247492" y="764194"/>
                  </a:cubicBezTo>
                  <a:cubicBezTo>
                    <a:pt x="308928" y="783149"/>
                    <a:pt x="375889" y="777434"/>
                    <a:pt x="431610" y="745430"/>
                  </a:cubicBezTo>
                  <a:cubicBezTo>
                    <a:pt x="546768" y="679136"/>
                    <a:pt x="554102" y="542833"/>
                    <a:pt x="486188" y="408816"/>
                  </a:cubicBezTo>
                  <a:cubicBezTo>
                    <a:pt x="564674" y="419294"/>
                    <a:pt x="637922" y="415007"/>
                    <a:pt x="681641" y="326806"/>
                  </a:cubicBezTo>
                  <a:cubicBezTo>
                    <a:pt x="691928" y="305946"/>
                    <a:pt x="698977" y="285467"/>
                    <a:pt x="712979" y="266322"/>
                  </a:cubicBezTo>
                  <a:cubicBezTo>
                    <a:pt x="725457" y="249368"/>
                    <a:pt x="740506" y="234032"/>
                    <a:pt x="757937" y="222221"/>
                  </a:cubicBezTo>
                  <a:cubicBezTo>
                    <a:pt x="784512" y="204124"/>
                    <a:pt x="822040" y="192503"/>
                    <a:pt x="849567" y="215268"/>
                  </a:cubicBezTo>
                  <a:cubicBezTo>
                    <a:pt x="867855" y="230413"/>
                    <a:pt x="875475" y="255559"/>
                    <a:pt x="882047" y="277466"/>
                  </a:cubicBezTo>
                  <a:cubicBezTo>
                    <a:pt x="906146" y="357000"/>
                    <a:pt x="902241" y="450536"/>
                    <a:pt x="837947" y="510257"/>
                  </a:cubicBezTo>
                  <a:cubicBezTo>
                    <a:pt x="796132" y="549119"/>
                    <a:pt x="733458" y="567979"/>
                    <a:pt x="678022" y="550929"/>
                  </a:cubicBezTo>
                  <a:cubicBezTo>
                    <a:pt x="628683" y="535880"/>
                    <a:pt x="598012" y="493112"/>
                    <a:pt x="592297" y="442630"/>
                  </a:cubicBezTo>
                  <a:cubicBezTo>
                    <a:pt x="574390" y="569884"/>
                    <a:pt x="601822" y="656371"/>
                    <a:pt x="695072" y="683517"/>
                  </a:cubicBezTo>
                  <a:cubicBezTo>
                    <a:pt x="788322" y="710663"/>
                    <a:pt x="883953" y="665515"/>
                    <a:pt x="925672" y="580171"/>
                  </a:cubicBezTo>
                  <a:cubicBezTo>
                    <a:pt x="971487" y="486540"/>
                    <a:pt x="967868" y="364334"/>
                    <a:pt x="932816" y="267846"/>
                  </a:cubicBezTo>
                  <a:cubicBezTo>
                    <a:pt x="923386" y="241843"/>
                    <a:pt x="910432" y="219554"/>
                    <a:pt x="894239" y="197171"/>
                  </a:cubicBezTo>
                  <a:cubicBezTo>
                    <a:pt x="879190" y="176406"/>
                    <a:pt x="861093" y="157166"/>
                    <a:pt x="838614" y="144593"/>
                  </a:cubicBezTo>
                  <a:cubicBezTo>
                    <a:pt x="795846" y="120590"/>
                    <a:pt x="741363" y="114017"/>
                    <a:pt x="693833" y="125352"/>
                  </a:cubicBezTo>
                  <a:cubicBezTo>
                    <a:pt x="683356" y="127829"/>
                    <a:pt x="673164" y="131353"/>
                    <a:pt x="663449" y="135925"/>
                  </a:cubicBezTo>
                  <a:cubicBezTo>
                    <a:pt x="646589" y="144021"/>
                    <a:pt x="632207" y="158118"/>
                    <a:pt x="620205" y="172215"/>
                  </a:cubicBezTo>
                  <a:cubicBezTo>
                    <a:pt x="593916" y="202886"/>
                    <a:pt x="575247" y="239366"/>
                    <a:pt x="555435" y="274323"/>
                  </a:cubicBezTo>
                  <a:cubicBezTo>
                    <a:pt x="535623" y="309280"/>
                    <a:pt x="506000" y="369383"/>
                    <a:pt x="457423" y="370240"/>
                  </a:cubicBezTo>
                  <a:lnTo>
                    <a:pt x="370555" y="336426"/>
                  </a:lnTo>
                  <a:cubicBezTo>
                    <a:pt x="659543" y="138211"/>
                    <a:pt x="377794" y="-136585"/>
                    <a:pt x="86615" y="78203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5487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9486C83-25D5-9091-3D40-50B30AB415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sz="2800"/>
              <a:t>United Curriculum: </a:t>
            </a:r>
            <a:r>
              <a:rPr lang="en-US" altLang="en-US" sz="2800">
                <a:ln w="12700">
                  <a:solidFill>
                    <a:schemeClr val="accent1"/>
                  </a:solidFill>
                </a:ln>
                <a:solidFill>
                  <a:schemeClr val="accent1"/>
                </a:solidFill>
              </a:rPr>
              <a:t>Religion &amp; Worldviews</a:t>
            </a:r>
            <a:endParaRPr lang="en-GB" sz="2800">
              <a:ln w="12700">
                <a:solidFill>
                  <a:schemeClr val="accent1"/>
                </a:solidFill>
              </a:ln>
              <a:solidFill>
                <a:schemeClr val="accent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A908F8F-4187-9D29-443C-608B725E00F2}"/>
              </a:ext>
            </a:extLst>
          </p:cNvPr>
          <p:cNvGraphicFramePr>
            <a:graphicFrameLocks noGrp="1"/>
          </p:cNvGraphicFramePr>
          <p:nvPr/>
        </p:nvGraphicFramePr>
        <p:xfrm>
          <a:off x="1375408" y="910439"/>
          <a:ext cx="9179442" cy="512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">
                  <a:extLst>
                    <a:ext uri="{9D8B030D-6E8A-4147-A177-3AD203B41FA5}">
                      <a16:colId xmlns:a16="http://schemas.microsoft.com/office/drawing/2014/main" val="3992725249"/>
                    </a:ext>
                  </a:extLst>
                </a:gridCol>
                <a:gridCol w="1493907">
                  <a:extLst>
                    <a:ext uri="{9D8B030D-6E8A-4147-A177-3AD203B41FA5}">
                      <a16:colId xmlns:a16="http://schemas.microsoft.com/office/drawing/2014/main" val="2651868341"/>
                    </a:ext>
                  </a:extLst>
                </a:gridCol>
                <a:gridCol w="1493907">
                  <a:extLst>
                    <a:ext uri="{9D8B030D-6E8A-4147-A177-3AD203B41FA5}">
                      <a16:colId xmlns:a16="http://schemas.microsoft.com/office/drawing/2014/main" val="4129289550"/>
                    </a:ext>
                  </a:extLst>
                </a:gridCol>
                <a:gridCol w="1493907">
                  <a:extLst>
                    <a:ext uri="{9D8B030D-6E8A-4147-A177-3AD203B41FA5}">
                      <a16:colId xmlns:a16="http://schemas.microsoft.com/office/drawing/2014/main" val="3606215477"/>
                    </a:ext>
                  </a:extLst>
                </a:gridCol>
                <a:gridCol w="1493907">
                  <a:extLst>
                    <a:ext uri="{9D8B030D-6E8A-4147-A177-3AD203B41FA5}">
                      <a16:colId xmlns:a16="http://schemas.microsoft.com/office/drawing/2014/main" val="3772626618"/>
                    </a:ext>
                  </a:extLst>
                </a:gridCol>
                <a:gridCol w="1493907">
                  <a:extLst>
                    <a:ext uri="{9D8B030D-6E8A-4147-A177-3AD203B41FA5}">
                      <a16:colId xmlns:a16="http://schemas.microsoft.com/office/drawing/2014/main" val="2563548700"/>
                    </a:ext>
                  </a:extLst>
                </a:gridCol>
                <a:gridCol w="1493907">
                  <a:extLst>
                    <a:ext uri="{9D8B030D-6E8A-4147-A177-3AD203B41FA5}">
                      <a16:colId xmlns:a16="http://schemas.microsoft.com/office/drawing/2014/main" val="37426359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dirty="0">
                        <a:solidFill>
                          <a:srgbClr val="052264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United Curriculum" panose="020B060402020202020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Autumn 1 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United Curriculum" panose="020B060402020202020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Autumn 2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United Curriculum" panose="020B060402020202020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Spring 1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United Curriculum" panose="020B060402020202020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Spring 2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chemeClr val="bg1"/>
                          </a:solidFill>
                          <a:effectLst/>
                          <a:latin typeface="United Curriculum" panose="020B060402020202020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Summer 1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United Curriculum" panose="020B060402020202020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Summer 2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369024"/>
                  </a:ext>
                </a:extLst>
              </a:tr>
              <a:tr h="20852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>
                          <a:solidFill>
                            <a:schemeClr val="bg1"/>
                          </a:solidFill>
                          <a:latin typeface="United Curriculum" panose="020B0604020202020204" charset="0"/>
                        </a:rPr>
                        <a:t>Year 3</a:t>
                      </a:r>
                    </a:p>
                  </a:txBody>
                  <a:tcPr marL="36000" marR="36000" marT="36000" marB="3600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900" b="1" kern="12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THEOLOGY</a:t>
                      </a:r>
                      <a:br>
                        <a:rPr lang="en-US" sz="900" b="1" kern="12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</a:b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kern="1200" dirty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Christianity</a:t>
                      </a:r>
                      <a:endParaRPr lang="en-US" sz="900" b="1" kern="120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900" b="1" kern="12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How do people think about the Bible?</a:t>
                      </a:r>
                      <a:endParaRPr lang="en-GB" sz="900" kern="1200" dirty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Origins, content, significance, construction and interpretation of the Bible. </a:t>
                      </a: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90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THEOLOGY &amp; </a:t>
                      </a:r>
                      <a:b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SOCIAL SCIENCES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Christianity</a:t>
                      </a: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What is the Trinity?</a:t>
                      </a:r>
                      <a:b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How have artists used symbolism to express Trinity?</a:t>
                      </a:r>
                      <a:endParaRPr lang="en-US" sz="900" b="1" i="0" dirty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One God as Father, Son, Holy Spirit. Significance of metaphor and symbolism.</a:t>
                      </a: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PHILOSOPHY</a:t>
                      </a:r>
                      <a:b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Christianity &amp; Humanism</a:t>
                      </a: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How do people make moral decisions?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Rules and human choice.</a:t>
                      </a:r>
                      <a:endParaRPr lang="en-GB" sz="900" b="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THEOLOGY</a:t>
                      </a:r>
                      <a:b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Islam</a:t>
                      </a: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Where do Islamic beliefs </a:t>
                      </a:r>
                      <a:b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come from?</a:t>
                      </a:r>
                      <a:endParaRPr lang="en-US" sz="900" b="1" i="0" dirty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History of Prophet Muhammad, revelation of the Qur’an, significance of Makkah.</a:t>
                      </a: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SOCIAL SCIENCES</a:t>
                      </a:r>
                      <a:br>
                        <a:rPr lang="en-US" sz="900" b="1" i="0">
                          <a:solidFill>
                            <a:srgbClr val="000000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</a:br>
                      <a:endParaRPr lang="en-US" sz="900" b="1" i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accent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Islam</a:t>
                      </a: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How do Muslims express their beliefs in their daily lives? (1)</a:t>
                      </a:r>
                      <a:endParaRPr lang="en-US" sz="900" b="1" i="0">
                        <a:solidFill>
                          <a:schemeClr val="accent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Expression of beliefs about Allah, Tawhid, and lived diversity of the hijab.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-22860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+mn-lt"/>
                        <a:ea typeface="Roboto"/>
                        <a:cs typeface="Times New Roman"/>
                      </a:endParaRPr>
                    </a:p>
                    <a:p>
                      <a:pPr marL="0" indent="-22860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SOCIAL SCIENCES</a:t>
                      </a:r>
                    </a:p>
                    <a:p>
                      <a:pPr marL="0" indent="-2286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900" b="1" i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0" indent="-2286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900" b="1" i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0" indent="-2286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900" b="1" i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0" indent="-2286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900" b="1" i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0" indent="-22860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Islam</a:t>
                      </a:r>
                    </a:p>
                    <a:p>
                      <a:pPr marL="0" indent="-22860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How do Muslims express their beliefs in their daily lives? (2)</a:t>
                      </a:r>
                      <a:endParaRPr lang="en-US" sz="900" b="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0" indent="-22860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Expression of beliefs through 5 Pillars of Sunni Islam. Lived diversity</a:t>
                      </a: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6502617"/>
                  </a:ext>
                </a:extLst>
              </a:tr>
              <a:tr h="2520000"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solidFill>
                            <a:schemeClr val="bg1"/>
                          </a:solidFill>
                          <a:latin typeface="United Curriculum" panose="020B0604020202020204" charset="0"/>
                        </a:rPr>
                        <a:t>Year 4</a:t>
                      </a:r>
                    </a:p>
                  </a:txBody>
                  <a:tcPr marL="36000" marR="36000" marT="36000" marB="3600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GB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HILOSOPHY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br>
                        <a:rPr lang="en-GB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</a:br>
                      <a:r>
                        <a:rPr lang="en-GB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What do we mean by truth?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900" b="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Plato’s cave, evidence and scientific reasoning.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THEOLOGY</a:t>
                      </a:r>
                      <a:b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dirty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Christianity/Judaism/Islam</a:t>
                      </a: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What does sacrifice mean?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Abraham/Ibrahim in sacred text, Eid-</a:t>
                      </a:r>
                      <a:r>
                        <a:rPr lang="en-US" sz="9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ul</a:t>
                      </a:r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9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Adha</a:t>
                      </a:r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, animal sacrifice, Jesus as Ultimate Sacrifice. </a:t>
                      </a: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PHILOSOPHY</a:t>
                      </a:r>
                      <a:b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Christianity / Islam /</a:t>
                      </a:r>
                      <a:br>
                        <a:rPr lang="en-US" sz="900" b="1" i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r>
                        <a:rPr lang="en-US" sz="900" b="1" i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Humanism</a:t>
                      </a: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How do people think about poverty, justice &amp; self-sacrifice?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Meaning of poverty &amp; relative poverty, justice and everyday self-sacrifice.</a:t>
                      </a:r>
                      <a:endParaRPr lang="en-GB" sz="900" b="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SOCIAL SCIENCES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US" sz="900" b="1" i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r>
                        <a:rPr lang="en-US" sz="900" b="1" i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Islam / Christianity</a:t>
                      </a: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How do people contribute to society?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Self-sacrifice in form of charity or community action.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900" b="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THEOLOGY</a:t>
                      </a:r>
                      <a:br>
                        <a:rPr lang="en-US" sz="900" b="1" i="0">
                          <a:solidFill>
                            <a:srgbClr val="000000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</a:br>
                      <a:endParaRPr lang="en-US" sz="900" b="1" i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accent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Islam</a:t>
                      </a: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How have people and events in history shaped Islamic diversity?</a:t>
                      </a:r>
                      <a:endParaRPr lang="en-US" sz="900" b="1" i="0">
                        <a:solidFill>
                          <a:schemeClr val="accent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Succession after Muhammad, conflict, Qur’anic interpretation. Sunni, Shia, Sufi.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kumimoji="0" lang="en-US" sz="9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SOCIAL SCIENCES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US" sz="900" b="1" i="0" dirty="0">
                          <a:solidFill>
                            <a:srgbClr val="000000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</a:br>
                      <a:endParaRPr lang="en-US" sz="900" b="1" i="0" dirty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 dirty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 dirty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How has religion and belief shaped our local area?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International, national &amp; local data. Lived expression in area.</a:t>
                      </a: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9660222"/>
                  </a:ext>
                </a:extLst>
              </a:tr>
            </a:tbl>
          </a:graphicData>
        </a:graphic>
      </p:graphicFrame>
      <p:sp>
        <p:nvSpPr>
          <p:cNvPr id="28" name="Graphic 10">
            <a:extLst>
              <a:ext uri="{FF2B5EF4-FFF2-40B4-BE49-F238E27FC236}">
                <a16:creationId xmlns:a16="http://schemas.microsoft.com/office/drawing/2014/main" id="{1B586570-2B45-4A85-1CBC-5C2665019332}"/>
              </a:ext>
            </a:extLst>
          </p:cNvPr>
          <p:cNvSpPr/>
          <p:nvPr/>
        </p:nvSpPr>
        <p:spPr>
          <a:xfrm>
            <a:off x="2193389" y="1663338"/>
            <a:ext cx="269116" cy="370997"/>
          </a:xfrm>
          <a:custGeom>
            <a:avLst/>
            <a:gdLst>
              <a:gd name="connsiteX0" fmla="*/ 718566 w 718566"/>
              <a:gd name="connsiteY0" fmla="*/ 232029 h 990600"/>
              <a:gd name="connsiteX1" fmla="*/ 718566 w 718566"/>
              <a:gd name="connsiteY1" fmla="*/ 356521 h 990600"/>
              <a:gd name="connsiteX2" fmla="*/ 421481 w 718566"/>
              <a:gd name="connsiteY2" fmla="*/ 356521 h 990600"/>
              <a:gd name="connsiteX3" fmla="*/ 421481 w 718566"/>
              <a:gd name="connsiteY3" fmla="*/ 990600 h 990600"/>
              <a:gd name="connsiteX4" fmla="*/ 296990 w 718566"/>
              <a:gd name="connsiteY4" fmla="*/ 990600 h 990600"/>
              <a:gd name="connsiteX5" fmla="*/ 296990 w 718566"/>
              <a:gd name="connsiteY5" fmla="*/ 356521 h 990600"/>
              <a:gd name="connsiteX6" fmla="*/ 0 w 718566"/>
              <a:gd name="connsiteY6" fmla="*/ 356521 h 990600"/>
              <a:gd name="connsiteX7" fmla="*/ 0 w 718566"/>
              <a:gd name="connsiteY7" fmla="*/ 232029 h 990600"/>
              <a:gd name="connsiteX8" fmla="*/ 296990 w 718566"/>
              <a:gd name="connsiteY8" fmla="*/ 232029 h 990600"/>
              <a:gd name="connsiteX9" fmla="*/ 296990 w 718566"/>
              <a:gd name="connsiteY9" fmla="*/ 0 h 990600"/>
              <a:gd name="connsiteX10" fmla="*/ 421481 w 718566"/>
              <a:gd name="connsiteY10" fmla="*/ 0 h 990600"/>
              <a:gd name="connsiteX11" fmla="*/ 421481 w 718566"/>
              <a:gd name="connsiteY11" fmla="*/ 232029 h 990600"/>
              <a:gd name="connsiteX12" fmla="*/ 718566 w 718566"/>
              <a:gd name="connsiteY12" fmla="*/ 232029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8566" h="990600">
                <a:moveTo>
                  <a:pt x="718566" y="232029"/>
                </a:moveTo>
                <a:lnTo>
                  <a:pt x="718566" y="356521"/>
                </a:lnTo>
                <a:lnTo>
                  <a:pt x="421481" y="356521"/>
                </a:lnTo>
                <a:lnTo>
                  <a:pt x="421481" y="990600"/>
                </a:lnTo>
                <a:lnTo>
                  <a:pt x="296990" y="990600"/>
                </a:lnTo>
                <a:lnTo>
                  <a:pt x="296990" y="356521"/>
                </a:lnTo>
                <a:lnTo>
                  <a:pt x="0" y="356521"/>
                </a:lnTo>
                <a:lnTo>
                  <a:pt x="0" y="232029"/>
                </a:lnTo>
                <a:lnTo>
                  <a:pt x="296990" y="232029"/>
                </a:lnTo>
                <a:lnTo>
                  <a:pt x="296990" y="0"/>
                </a:lnTo>
                <a:lnTo>
                  <a:pt x="421481" y="0"/>
                </a:lnTo>
                <a:lnTo>
                  <a:pt x="421481" y="232029"/>
                </a:lnTo>
                <a:lnTo>
                  <a:pt x="718566" y="232029"/>
                </a:lnTo>
                <a:close/>
              </a:path>
            </a:pathLst>
          </a:custGeom>
          <a:solidFill>
            <a:srgbClr val="4E83BE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sp>
        <p:nvSpPr>
          <p:cNvPr id="29" name="Graphic 10">
            <a:extLst>
              <a:ext uri="{FF2B5EF4-FFF2-40B4-BE49-F238E27FC236}">
                <a16:creationId xmlns:a16="http://schemas.microsoft.com/office/drawing/2014/main" id="{F9B29BC2-98D5-E30B-5448-8D9122C3688A}"/>
              </a:ext>
            </a:extLst>
          </p:cNvPr>
          <p:cNvSpPr/>
          <p:nvPr/>
        </p:nvSpPr>
        <p:spPr>
          <a:xfrm>
            <a:off x="3703764" y="1663338"/>
            <a:ext cx="269116" cy="370997"/>
          </a:xfrm>
          <a:custGeom>
            <a:avLst/>
            <a:gdLst>
              <a:gd name="connsiteX0" fmla="*/ 718566 w 718566"/>
              <a:gd name="connsiteY0" fmla="*/ 232029 h 990600"/>
              <a:gd name="connsiteX1" fmla="*/ 718566 w 718566"/>
              <a:gd name="connsiteY1" fmla="*/ 356521 h 990600"/>
              <a:gd name="connsiteX2" fmla="*/ 421481 w 718566"/>
              <a:gd name="connsiteY2" fmla="*/ 356521 h 990600"/>
              <a:gd name="connsiteX3" fmla="*/ 421481 w 718566"/>
              <a:gd name="connsiteY3" fmla="*/ 990600 h 990600"/>
              <a:gd name="connsiteX4" fmla="*/ 296990 w 718566"/>
              <a:gd name="connsiteY4" fmla="*/ 990600 h 990600"/>
              <a:gd name="connsiteX5" fmla="*/ 296990 w 718566"/>
              <a:gd name="connsiteY5" fmla="*/ 356521 h 990600"/>
              <a:gd name="connsiteX6" fmla="*/ 0 w 718566"/>
              <a:gd name="connsiteY6" fmla="*/ 356521 h 990600"/>
              <a:gd name="connsiteX7" fmla="*/ 0 w 718566"/>
              <a:gd name="connsiteY7" fmla="*/ 232029 h 990600"/>
              <a:gd name="connsiteX8" fmla="*/ 296990 w 718566"/>
              <a:gd name="connsiteY8" fmla="*/ 232029 h 990600"/>
              <a:gd name="connsiteX9" fmla="*/ 296990 w 718566"/>
              <a:gd name="connsiteY9" fmla="*/ 0 h 990600"/>
              <a:gd name="connsiteX10" fmla="*/ 421481 w 718566"/>
              <a:gd name="connsiteY10" fmla="*/ 0 h 990600"/>
              <a:gd name="connsiteX11" fmla="*/ 421481 w 718566"/>
              <a:gd name="connsiteY11" fmla="*/ 232029 h 990600"/>
              <a:gd name="connsiteX12" fmla="*/ 718566 w 718566"/>
              <a:gd name="connsiteY12" fmla="*/ 232029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8566" h="990600">
                <a:moveTo>
                  <a:pt x="718566" y="232029"/>
                </a:moveTo>
                <a:lnTo>
                  <a:pt x="718566" y="356521"/>
                </a:lnTo>
                <a:lnTo>
                  <a:pt x="421481" y="356521"/>
                </a:lnTo>
                <a:lnTo>
                  <a:pt x="421481" y="990600"/>
                </a:lnTo>
                <a:lnTo>
                  <a:pt x="296990" y="990600"/>
                </a:lnTo>
                <a:lnTo>
                  <a:pt x="296990" y="356521"/>
                </a:lnTo>
                <a:lnTo>
                  <a:pt x="0" y="356521"/>
                </a:lnTo>
                <a:lnTo>
                  <a:pt x="0" y="232029"/>
                </a:lnTo>
                <a:lnTo>
                  <a:pt x="296990" y="232029"/>
                </a:lnTo>
                <a:lnTo>
                  <a:pt x="296990" y="0"/>
                </a:lnTo>
                <a:lnTo>
                  <a:pt x="421481" y="0"/>
                </a:lnTo>
                <a:lnTo>
                  <a:pt x="421481" y="232029"/>
                </a:lnTo>
                <a:lnTo>
                  <a:pt x="718566" y="232029"/>
                </a:lnTo>
                <a:close/>
              </a:path>
            </a:pathLst>
          </a:custGeom>
          <a:solidFill>
            <a:srgbClr val="4E83BE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sp>
        <p:nvSpPr>
          <p:cNvPr id="30" name="Graphic 10">
            <a:extLst>
              <a:ext uri="{FF2B5EF4-FFF2-40B4-BE49-F238E27FC236}">
                <a16:creationId xmlns:a16="http://schemas.microsoft.com/office/drawing/2014/main" id="{9143AE0E-CDA0-1562-319E-ACC3215CF668}"/>
              </a:ext>
            </a:extLst>
          </p:cNvPr>
          <p:cNvSpPr/>
          <p:nvPr/>
        </p:nvSpPr>
        <p:spPr>
          <a:xfrm>
            <a:off x="5058251" y="1663338"/>
            <a:ext cx="269116" cy="370997"/>
          </a:xfrm>
          <a:custGeom>
            <a:avLst/>
            <a:gdLst>
              <a:gd name="connsiteX0" fmla="*/ 718566 w 718566"/>
              <a:gd name="connsiteY0" fmla="*/ 232029 h 990600"/>
              <a:gd name="connsiteX1" fmla="*/ 718566 w 718566"/>
              <a:gd name="connsiteY1" fmla="*/ 356521 h 990600"/>
              <a:gd name="connsiteX2" fmla="*/ 421481 w 718566"/>
              <a:gd name="connsiteY2" fmla="*/ 356521 h 990600"/>
              <a:gd name="connsiteX3" fmla="*/ 421481 w 718566"/>
              <a:gd name="connsiteY3" fmla="*/ 990600 h 990600"/>
              <a:gd name="connsiteX4" fmla="*/ 296990 w 718566"/>
              <a:gd name="connsiteY4" fmla="*/ 990600 h 990600"/>
              <a:gd name="connsiteX5" fmla="*/ 296990 w 718566"/>
              <a:gd name="connsiteY5" fmla="*/ 356521 h 990600"/>
              <a:gd name="connsiteX6" fmla="*/ 0 w 718566"/>
              <a:gd name="connsiteY6" fmla="*/ 356521 h 990600"/>
              <a:gd name="connsiteX7" fmla="*/ 0 w 718566"/>
              <a:gd name="connsiteY7" fmla="*/ 232029 h 990600"/>
              <a:gd name="connsiteX8" fmla="*/ 296990 w 718566"/>
              <a:gd name="connsiteY8" fmla="*/ 232029 h 990600"/>
              <a:gd name="connsiteX9" fmla="*/ 296990 w 718566"/>
              <a:gd name="connsiteY9" fmla="*/ 0 h 990600"/>
              <a:gd name="connsiteX10" fmla="*/ 421481 w 718566"/>
              <a:gd name="connsiteY10" fmla="*/ 0 h 990600"/>
              <a:gd name="connsiteX11" fmla="*/ 421481 w 718566"/>
              <a:gd name="connsiteY11" fmla="*/ 232029 h 990600"/>
              <a:gd name="connsiteX12" fmla="*/ 718566 w 718566"/>
              <a:gd name="connsiteY12" fmla="*/ 232029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8566" h="990600">
                <a:moveTo>
                  <a:pt x="718566" y="232029"/>
                </a:moveTo>
                <a:lnTo>
                  <a:pt x="718566" y="356521"/>
                </a:lnTo>
                <a:lnTo>
                  <a:pt x="421481" y="356521"/>
                </a:lnTo>
                <a:lnTo>
                  <a:pt x="421481" y="990600"/>
                </a:lnTo>
                <a:lnTo>
                  <a:pt x="296990" y="990600"/>
                </a:lnTo>
                <a:lnTo>
                  <a:pt x="296990" y="356521"/>
                </a:lnTo>
                <a:lnTo>
                  <a:pt x="0" y="356521"/>
                </a:lnTo>
                <a:lnTo>
                  <a:pt x="0" y="232029"/>
                </a:lnTo>
                <a:lnTo>
                  <a:pt x="296990" y="232029"/>
                </a:lnTo>
                <a:lnTo>
                  <a:pt x="296990" y="0"/>
                </a:lnTo>
                <a:lnTo>
                  <a:pt x="421481" y="0"/>
                </a:lnTo>
                <a:lnTo>
                  <a:pt x="421481" y="232029"/>
                </a:lnTo>
                <a:lnTo>
                  <a:pt x="718566" y="232029"/>
                </a:lnTo>
                <a:close/>
              </a:path>
            </a:pathLst>
          </a:custGeom>
          <a:solidFill>
            <a:srgbClr val="4E83BE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08BBF89-AA4F-BA00-A55F-196F900277BA}"/>
              </a:ext>
            </a:extLst>
          </p:cNvPr>
          <p:cNvGrpSpPr/>
          <p:nvPr/>
        </p:nvGrpSpPr>
        <p:grpSpPr>
          <a:xfrm>
            <a:off x="5430921" y="1624181"/>
            <a:ext cx="114940" cy="449311"/>
            <a:chOff x="11105366" y="1225403"/>
            <a:chExt cx="439471" cy="1717932"/>
          </a:xfrm>
          <a:solidFill>
            <a:srgbClr val="8262A6"/>
          </a:solidFill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41CBCB82-F06D-EF1E-371C-E4CD0B72B1ED}"/>
                </a:ext>
              </a:extLst>
            </p:cNvPr>
            <p:cNvSpPr/>
            <p:nvPr/>
          </p:nvSpPr>
          <p:spPr>
            <a:xfrm>
              <a:off x="11217778" y="1653211"/>
              <a:ext cx="227634" cy="227634"/>
            </a:xfrm>
            <a:custGeom>
              <a:avLst/>
              <a:gdLst>
                <a:gd name="connsiteX0" fmla="*/ 227635 w 227634"/>
                <a:gd name="connsiteY0" fmla="*/ 113817 h 227634"/>
                <a:gd name="connsiteX1" fmla="*/ 113817 w 227634"/>
                <a:gd name="connsiteY1" fmla="*/ 227635 h 227634"/>
                <a:gd name="connsiteX2" fmla="*/ 0 w 227634"/>
                <a:gd name="connsiteY2" fmla="*/ 113817 h 227634"/>
                <a:gd name="connsiteX3" fmla="*/ 113817 w 227634"/>
                <a:gd name="connsiteY3" fmla="*/ 0 h 227634"/>
                <a:gd name="connsiteX4" fmla="*/ 227635 w 227634"/>
                <a:gd name="connsiteY4" fmla="*/ 113817 h 227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634" h="227634">
                  <a:moveTo>
                    <a:pt x="227635" y="113817"/>
                  </a:moveTo>
                  <a:cubicBezTo>
                    <a:pt x="227635" y="176677"/>
                    <a:pt x="176677" y="227635"/>
                    <a:pt x="113817" y="227635"/>
                  </a:cubicBezTo>
                  <a:cubicBezTo>
                    <a:pt x="50958" y="227635"/>
                    <a:pt x="0" y="176677"/>
                    <a:pt x="0" y="113817"/>
                  </a:cubicBezTo>
                  <a:cubicBezTo>
                    <a:pt x="0" y="50958"/>
                    <a:pt x="50958" y="0"/>
                    <a:pt x="113817" y="0"/>
                  </a:cubicBezTo>
                  <a:cubicBezTo>
                    <a:pt x="176677" y="0"/>
                    <a:pt x="227635" y="50958"/>
                    <a:pt x="227635" y="113817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E3EF250-800E-A180-E832-D330B092C978}"/>
                </a:ext>
              </a:extLst>
            </p:cNvPr>
            <p:cNvSpPr/>
            <p:nvPr/>
          </p:nvSpPr>
          <p:spPr>
            <a:xfrm>
              <a:off x="11105366" y="1225403"/>
              <a:ext cx="439471" cy="1717932"/>
            </a:xfrm>
            <a:custGeom>
              <a:avLst/>
              <a:gdLst>
                <a:gd name="connsiteX0" fmla="*/ 0 w 439471"/>
                <a:gd name="connsiteY0" fmla="*/ 1717932 h 1717932"/>
                <a:gd name="connsiteX1" fmla="*/ 0 w 439471"/>
                <a:gd name="connsiteY1" fmla="*/ 0 h 1717932"/>
                <a:gd name="connsiteX2" fmla="*/ 439471 w 439471"/>
                <a:gd name="connsiteY2" fmla="*/ 239711 h 1717932"/>
                <a:gd name="connsiteX3" fmla="*/ 439471 w 439471"/>
                <a:gd name="connsiteY3" fmla="*/ 1717932 h 1717932"/>
                <a:gd name="connsiteX4" fmla="*/ 0 w 439471"/>
                <a:gd name="connsiteY4" fmla="*/ 1717932 h 17179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9471" h="1717932">
                  <a:moveTo>
                    <a:pt x="0" y="1717932"/>
                  </a:moveTo>
                  <a:lnTo>
                    <a:pt x="0" y="0"/>
                  </a:lnTo>
                  <a:cubicBezTo>
                    <a:pt x="6038" y="890109"/>
                    <a:pt x="351378" y="1115014"/>
                    <a:pt x="439471" y="239711"/>
                  </a:cubicBezTo>
                  <a:lnTo>
                    <a:pt x="439471" y="1717932"/>
                  </a:lnTo>
                  <a:cubicBezTo>
                    <a:pt x="372885" y="958846"/>
                    <a:pt x="93221" y="913517"/>
                    <a:pt x="0" y="1717932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20A744E8-EB60-7146-24C9-9E139603CCA7}"/>
              </a:ext>
            </a:extLst>
          </p:cNvPr>
          <p:cNvGrpSpPr/>
          <p:nvPr/>
        </p:nvGrpSpPr>
        <p:grpSpPr>
          <a:xfrm>
            <a:off x="6619821" y="1662191"/>
            <a:ext cx="351674" cy="373291"/>
            <a:chOff x="7987041" y="1919587"/>
            <a:chExt cx="822864" cy="873442"/>
          </a:xfrm>
          <a:solidFill>
            <a:srgbClr val="3E9C64"/>
          </a:solidFill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54B984B-FC43-7BC8-514C-4122E84DB4CD}"/>
                </a:ext>
              </a:extLst>
            </p:cNvPr>
            <p:cNvSpPr/>
            <p:nvPr/>
          </p:nvSpPr>
          <p:spPr>
            <a:xfrm>
              <a:off x="8441860" y="2142186"/>
              <a:ext cx="281558" cy="267843"/>
            </a:xfrm>
            <a:custGeom>
              <a:avLst/>
              <a:gdLst>
                <a:gd name="connsiteX0" fmla="*/ 140779 w 281558"/>
                <a:gd name="connsiteY0" fmla="*/ 45720 h 267843"/>
                <a:gd name="connsiteX1" fmla="*/ 227838 w 281558"/>
                <a:gd name="connsiteY1" fmla="*/ 0 h 267843"/>
                <a:gd name="connsiteX2" fmla="*/ 211169 w 281558"/>
                <a:gd name="connsiteY2" fmla="*/ 96869 h 267843"/>
                <a:gd name="connsiteX3" fmla="*/ 281559 w 281558"/>
                <a:gd name="connsiteY3" fmla="*/ 165545 h 267843"/>
                <a:gd name="connsiteX4" fmla="*/ 184309 w 281558"/>
                <a:gd name="connsiteY4" fmla="*/ 179642 h 267843"/>
                <a:gd name="connsiteX5" fmla="*/ 140779 w 281558"/>
                <a:gd name="connsiteY5" fmla="*/ 267843 h 267843"/>
                <a:gd name="connsiteX6" fmla="*/ 97250 w 281558"/>
                <a:gd name="connsiteY6" fmla="*/ 179642 h 267843"/>
                <a:gd name="connsiteX7" fmla="*/ 0 w 281558"/>
                <a:gd name="connsiteY7" fmla="*/ 165545 h 267843"/>
                <a:gd name="connsiteX8" fmla="*/ 70390 w 281558"/>
                <a:gd name="connsiteY8" fmla="*/ 96869 h 267843"/>
                <a:gd name="connsiteX9" fmla="*/ 53721 w 281558"/>
                <a:gd name="connsiteY9" fmla="*/ 0 h 267843"/>
                <a:gd name="connsiteX10" fmla="*/ 140779 w 281558"/>
                <a:gd name="connsiteY10" fmla="*/ 45720 h 267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1558" h="267843">
                  <a:moveTo>
                    <a:pt x="140779" y="45720"/>
                  </a:moveTo>
                  <a:lnTo>
                    <a:pt x="227838" y="0"/>
                  </a:lnTo>
                  <a:lnTo>
                    <a:pt x="211169" y="96869"/>
                  </a:lnTo>
                  <a:lnTo>
                    <a:pt x="281559" y="165545"/>
                  </a:lnTo>
                  <a:lnTo>
                    <a:pt x="184309" y="179642"/>
                  </a:lnTo>
                  <a:lnTo>
                    <a:pt x="140779" y="267843"/>
                  </a:lnTo>
                  <a:lnTo>
                    <a:pt x="97250" y="179642"/>
                  </a:lnTo>
                  <a:lnTo>
                    <a:pt x="0" y="165545"/>
                  </a:lnTo>
                  <a:lnTo>
                    <a:pt x="70390" y="96869"/>
                  </a:lnTo>
                  <a:lnTo>
                    <a:pt x="53721" y="0"/>
                  </a:lnTo>
                  <a:lnTo>
                    <a:pt x="140779" y="45720"/>
                  </a:ln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0B3A82CF-658B-274D-FE85-03CE95FA6583}"/>
                </a:ext>
              </a:extLst>
            </p:cNvPr>
            <p:cNvSpPr/>
            <p:nvPr/>
          </p:nvSpPr>
          <p:spPr>
            <a:xfrm>
              <a:off x="7987041" y="1919587"/>
              <a:ext cx="822864" cy="873442"/>
            </a:xfrm>
            <a:custGeom>
              <a:avLst/>
              <a:gdLst>
                <a:gd name="connsiteX0" fmla="*/ 522732 w 822864"/>
                <a:gd name="connsiteY0" fmla="*/ 779145 h 873442"/>
                <a:gd name="connsiteX1" fmla="*/ 125635 w 822864"/>
                <a:gd name="connsiteY1" fmla="*/ 382048 h 873442"/>
                <a:gd name="connsiteX2" fmla="*/ 414338 w 822864"/>
                <a:gd name="connsiteY2" fmla="*/ 0 h 873442"/>
                <a:gd name="connsiteX3" fmla="*/ 0 w 822864"/>
                <a:gd name="connsiteY3" fmla="*/ 436436 h 873442"/>
                <a:gd name="connsiteX4" fmla="*/ 437007 w 822864"/>
                <a:gd name="connsiteY4" fmla="*/ 873443 h 873442"/>
                <a:gd name="connsiteX5" fmla="*/ 822865 w 822864"/>
                <a:gd name="connsiteY5" fmla="*/ 641795 h 873442"/>
                <a:gd name="connsiteX6" fmla="*/ 522637 w 822864"/>
                <a:gd name="connsiteY6" fmla="*/ 779145 h 873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22864" h="873442">
                  <a:moveTo>
                    <a:pt x="522732" y="779145"/>
                  </a:moveTo>
                  <a:cubicBezTo>
                    <a:pt x="303371" y="779145"/>
                    <a:pt x="125635" y="601313"/>
                    <a:pt x="125635" y="382048"/>
                  </a:cubicBezTo>
                  <a:cubicBezTo>
                    <a:pt x="125540" y="200311"/>
                    <a:pt x="247650" y="47149"/>
                    <a:pt x="414338" y="0"/>
                  </a:cubicBezTo>
                  <a:cubicBezTo>
                    <a:pt x="183547" y="11811"/>
                    <a:pt x="0" y="202692"/>
                    <a:pt x="0" y="436436"/>
                  </a:cubicBezTo>
                  <a:cubicBezTo>
                    <a:pt x="0" y="670179"/>
                    <a:pt x="195644" y="873443"/>
                    <a:pt x="437007" y="873443"/>
                  </a:cubicBezTo>
                  <a:cubicBezTo>
                    <a:pt x="604171" y="873443"/>
                    <a:pt x="749332" y="779621"/>
                    <a:pt x="822865" y="641795"/>
                  </a:cubicBezTo>
                  <a:cubicBezTo>
                    <a:pt x="750094" y="725900"/>
                    <a:pt x="642557" y="779145"/>
                    <a:pt x="522637" y="779145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02884CC6-9FEC-BE63-F143-5B82A9305E9E}"/>
              </a:ext>
            </a:extLst>
          </p:cNvPr>
          <p:cNvGrpSpPr/>
          <p:nvPr/>
        </p:nvGrpSpPr>
        <p:grpSpPr>
          <a:xfrm>
            <a:off x="8169534" y="1662191"/>
            <a:ext cx="351674" cy="373291"/>
            <a:chOff x="7987041" y="1919587"/>
            <a:chExt cx="822864" cy="873442"/>
          </a:xfrm>
          <a:solidFill>
            <a:srgbClr val="3E9C64"/>
          </a:solidFill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233FF59F-BAAC-2390-A725-B8F2B4EDD860}"/>
                </a:ext>
              </a:extLst>
            </p:cNvPr>
            <p:cNvSpPr/>
            <p:nvPr/>
          </p:nvSpPr>
          <p:spPr>
            <a:xfrm>
              <a:off x="8441860" y="2142186"/>
              <a:ext cx="281558" cy="267843"/>
            </a:xfrm>
            <a:custGeom>
              <a:avLst/>
              <a:gdLst>
                <a:gd name="connsiteX0" fmla="*/ 140779 w 281558"/>
                <a:gd name="connsiteY0" fmla="*/ 45720 h 267843"/>
                <a:gd name="connsiteX1" fmla="*/ 227838 w 281558"/>
                <a:gd name="connsiteY1" fmla="*/ 0 h 267843"/>
                <a:gd name="connsiteX2" fmla="*/ 211169 w 281558"/>
                <a:gd name="connsiteY2" fmla="*/ 96869 h 267843"/>
                <a:gd name="connsiteX3" fmla="*/ 281559 w 281558"/>
                <a:gd name="connsiteY3" fmla="*/ 165545 h 267843"/>
                <a:gd name="connsiteX4" fmla="*/ 184309 w 281558"/>
                <a:gd name="connsiteY4" fmla="*/ 179642 h 267843"/>
                <a:gd name="connsiteX5" fmla="*/ 140779 w 281558"/>
                <a:gd name="connsiteY5" fmla="*/ 267843 h 267843"/>
                <a:gd name="connsiteX6" fmla="*/ 97250 w 281558"/>
                <a:gd name="connsiteY6" fmla="*/ 179642 h 267843"/>
                <a:gd name="connsiteX7" fmla="*/ 0 w 281558"/>
                <a:gd name="connsiteY7" fmla="*/ 165545 h 267843"/>
                <a:gd name="connsiteX8" fmla="*/ 70390 w 281558"/>
                <a:gd name="connsiteY8" fmla="*/ 96869 h 267843"/>
                <a:gd name="connsiteX9" fmla="*/ 53721 w 281558"/>
                <a:gd name="connsiteY9" fmla="*/ 0 h 267843"/>
                <a:gd name="connsiteX10" fmla="*/ 140779 w 281558"/>
                <a:gd name="connsiteY10" fmla="*/ 45720 h 267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1558" h="267843">
                  <a:moveTo>
                    <a:pt x="140779" y="45720"/>
                  </a:moveTo>
                  <a:lnTo>
                    <a:pt x="227838" y="0"/>
                  </a:lnTo>
                  <a:lnTo>
                    <a:pt x="211169" y="96869"/>
                  </a:lnTo>
                  <a:lnTo>
                    <a:pt x="281559" y="165545"/>
                  </a:lnTo>
                  <a:lnTo>
                    <a:pt x="184309" y="179642"/>
                  </a:lnTo>
                  <a:lnTo>
                    <a:pt x="140779" y="267843"/>
                  </a:lnTo>
                  <a:lnTo>
                    <a:pt x="97250" y="179642"/>
                  </a:lnTo>
                  <a:lnTo>
                    <a:pt x="0" y="165545"/>
                  </a:lnTo>
                  <a:lnTo>
                    <a:pt x="70390" y="96869"/>
                  </a:lnTo>
                  <a:lnTo>
                    <a:pt x="53721" y="0"/>
                  </a:lnTo>
                  <a:lnTo>
                    <a:pt x="140779" y="45720"/>
                  </a:ln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F52EE82F-F18F-CF2F-2594-F0595CE1E540}"/>
                </a:ext>
              </a:extLst>
            </p:cNvPr>
            <p:cNvSpPr/>
            <p:nvPr/>
          </p:nvSpPr>
          <p:spPr>
            <a:xfrm>
              <a:off x="7987041" y="1919587"/>
              <a:ext cx="822864" cy="873442"/>
            </a:xfrm>
            <a:custGeom>
              <a:avLst/>
              <a:gdLst>
                <a:gd name="connsiteX0" fmla="*/ 522732 w 822864"/>
                <a:gd name="connsiteY0" fmla="*/ 779145 h 873442"/>
                <a:gd name="connsiteX1" fmla="*/ 125635 w 822864"/>
                <a:gd name="connsiteY1" fmla="*/ 382048 h 873442"/>
                <a:gd name="connsiteX2" fmla="*/ 414338 w 822864"/>
                <a:gd name="connsiteY2" fmla="*/ 0 h 873442"/>
                <a:gd name="connsiteX3" fmla="*/ 0 w 822864"/>
                <a:gd name="connsiteY3" fmla="*/ 436436 h 873442"/>
                <a:gd name="connsiteX4" fmla="*/ 437007 w 822864"/>
                <a:gd name="connsiteY4" fmla="*/ 873443 h 873442"/>
                <a:gd name="connsiteX5" fmla="*/ 822865 w 822864"/>
                <a:gd name="connsiteY5" fmla="*/ 641795 h 873442"/>
                <a:gd name="connsiteX6" fmla="*/ 522637 w 822864"/>
                <a:gd name="connsiteY6" fmla="*/ 779145 h 873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22864" h="873442">
                  <a:moveTo>
                    <a:pt x="522732" y="779145"/>
                  </a:moveTo>
                  <a:cubicBezTo>
                    <a:pt x="303371" y="779145"/>
                    <a:pt x="125635" y="601313"/>
                    <a:pt x="125635" y="382048"/>
                  </a:cubicBezTo>
                  <a:cubicBezTo>
                    <a:pt x="125540" y="200311"/>
                    <a:pt x="247650" y="47149"/>
                    <a:pt x="414338" y="0"/>
                  </a:cubicBezTo>
                  <a:cubicBezTo>
                    <a:pt x="183547" y="11811"/>
                    <a:pt x="0" y="202692"/>
                    <a:pt x="0" y="436436"/>
                  </a:cubicBezTo>
                  <a:cubicBezTo>
                    <a:pt x="0" y="670179"/>
                    <a:pt x="195644" y="873443"/>
                    <a:pt x="437007" y="873443"/>
                  </a:cubicBezTo>
                  <a:cubicBezTo>
                    <a:pt x="604171" y="873443"/>
                    <a:pt x="749332" y="779621"/>
                    <a:pt x="822865" y="641795"/>
                  </a:cubicBezTo>
                  <a:cubicBezTo>
                    <a:pt x="750094" y="725900"/>
                    <a:pt x="642557" y="779145"/>
                    <a:pt x="522637" y="779145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6ABD6FE6-6FAC-F235-04A3-B15316507B0B}"/>
              </a:ext>
            </a:extLst>
          </p:cNvPr>
          <p:cNvGrpSpPr/>
          <p:nvPr/>
        </p:nvGrpSpPr>
        <p:grpSpPr>
          <a:xfrm>
            <a:off x="9621172" y="1662191"/>
            <a:ext cx="351674" cy="373291"/>
            <a:chOff x="7987041" y="1919587"/>
            <a:chExt cx="822864" cy="873442"/>
          </a:xfrm>
          <a:solidFill>
            <a:srgbClr val="3E9C64"/>
          </a:solidFill>
        </p:grpSpPr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5D6A6644-81F6-AA52-7064-6FA074106E9F}"/>
                </a:ext>
              </a:extLst>
            </p:cNvPr>
            <p:cNvSpPr/>
            <p:nvPr/>
          </p:nvSpPr>
          <p:spPr>
            <a:xfrm>
              <a:off x="8441860" y="2142186"/>
              <a:ext cx="281558" cy="267843"/>
            </a:xfrm>
            <a:custGeom>
              <a:avLst/>
              <a:gdLst>
                <a:gd name="connsiteX0" fmla="*/ 140779 w 281558"/>
                <a:gd name="connsiteY0" fmla="*/ 45720 h 267843"/>
                <a:gd name="connsiteX1" fmla="*/ 227838 w 281558"/>
                <a:gd name="connsiteY1" fmla="*/ 0 h 267843"/>
                <a:gd name="connsiteX2" fmla="*/ 211169 w 281558"/>
                <a:gd name="connsiteY2" fmla="*/ 96869 h 267843"/>
                <a:gd name="connsiteX3" fmla="*/ 281559 w 281558"/>
                <a:gd name="connsiteY3" fmla="*/ 165545 h 267843"/>
                <a:gd name="connsiteX4" fmla="*/ 184309 w 281558"/>
                <a:gd name="connsiteY4" fmla="*/ 179642 h 267843"/>
                <a:gd name="connsiteX5" fmla="*/ 140779 w 281558"/>
                <a:gd name="connsiteY5" fmla="*/ 267843 h 267843"/>
                <a:gd name="connsiteX6" fmla="*/ 97250 w 281558"/>
                <a:gd name="connsiteY6" fmla="*/ 179642 h 267843"/>
                <a:gd name="connsiteX7" fmla="*/ 0 w 281558"/>
                <a:gd name="connsiteY7" fmla="*/ 165545 h 267843"/>
                <a:gd name="connsiteX8" fmla="*/ 70390 w 281558"/>
                <a:gd name="connsiteY8" fmla="*/ 96869 h 267843"/>
                <a:gd name="connsiteX9" fmla="*/ 53721 w 281558"/>
                <a:gd name="connsiteY9" fmla="*/ 0 h 267843"/>
                <a:gd name="connsiteX10" fmla="*/ 140779 w 281558"/>
                <a:gd name="connsiteY10" fmla="*/ 45720 h 267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1558" h="267843">
                  <a:moveTo>
                    <a:pt x="140779" y="45720"/>
                  </a:moveTo>
                  <a:lnTo>
                    <a:pt x="227838" y="0"/>
                  </a:lnTo>
                  <a:lnTo>
                    <a:pt x="211169" y="96869"/>
                  </a:lnTo>
                  <a:lnTo>
                    <a:pt x="281559" y="165545"/>
                  </a:lnTo>
                  <a:lnTo>
                    <a:pt x="184309" y="179642"/>
                  </a:lnTo>
                  <a:lnTo>
                    <a:pt x="140779" y="267843"/>
                  </a:lnTo>
                  <a:lnTo>
                    <a:pt x="97250" y="179642"/>
                  </a:lnTo>
                  <a:lnTo>
                    <a:pt x="0" y="165545"/>
                  </a:lnTo>
                  <a:lnTo>
                    <a:pt x="70390" y="96869"/>
                  </a:lnTo>
                  <a:lnTo>
                    <a:pt x="53721" y="0"/>
                  </a:lnTo>
                  <a:lnTo>
                    <a:pt x="140779" y="45720"/>
                  </a:ln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F013E214-D2B7-8617-E947-C21F314EC0D5}"/>
                </a:ext>
              </a:extLst>
            </p:cNvPr>
            <p:cNvSpPr/>
            <p:nvPr/>
          </p:nvSpPr>
          <p:spPr>
            <a:xfrm>
              <a:off x="7987041" y="1919587"/>
              <a:ext cx="822864" cy="873442"/>
            </a:xfrm>
            <a:custGeom>
              <a:avLst/>
              <a:gdLst>
                <a:gd name="connsiteX0" fmla="*/ 522732 w 822864"/>
                <a:gd name="connsiteY0" fmla="*/ 779145 h 873442"/>
                <a:gd name="connsiteX1" fmla="*/ 125635 w 822864"/>
                <a:gd name="connsiteY1" fmla="*/ 382048 h 873442"/>
                <a:gd name="connsiteX2" fmla="*/ 414338 w 822864"/>
                <a:gd name="connsiteY2" fmla="*/ 0 h 873442"/>
                <a:gd name="connsiteX3" fmla="*/ 0 w 822864"/>
                <a:gd name="connsiteY3" fmla="*/ 436436 h 873442"/>
                <a:gd name="connsiteX4" fmla="*/ 437007 w 822864"/>
                <a:gd name="connsiteY4" fmla="*/ 873443 h 873442"/>
                <a:gd name="connsiteX5" fmla="*/ 822865 w 822864"/>
                <a:gd name="connsiteY5" fmla="*/ 641795 h 873442"/>
                <a:gd name="connsiteX6" fmla="*/ 522637 w 822864"/>
                <a:gd name="connsiteY6" fmla="*/ 779145 h 873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22864" h="873442">
                  <a:moveTo>
                    <a:pt x="522732" y="779145"/>
                  </a:moveTo>
                  <a:cubicBezTo>
                    <a:pt x="303371" y="779145"/>
                    <a:pt x="125635" y="601313"/>
                    <a:pt x="125635" y="382048"/>
                  </a:cubicBezTo>
                  <a:cubicBezTo>
                    <a:pt x="125540" y="200311"/>
                    <a:pt x="247650" y="47149"/>
                    <a:pt x="414338" y="0"/>
                  </a:cubicBezTo>
                  <a:cubicBezTo>
                    <a:pt x="183547" y="11811"/>
                    <a:pt x="0" y="202692"/>
                    <a:pt x="0" y="436436"/>
                  </a:cubicBezTo>
                  <a:cubicBezTo>
                    <a:pt x="0" y="670179"/>
                    <a:pt x="195644" y="873443"/>
                    <a:pt x="437007" y="873443"/>
                  </a:cubicBezTo>
                  <a:cubicBezTo>
                    <a:pt x="604171" y="873443"/>
                    <a:pt x="749332" y="779621"/>
                    <a:pt x="822865" y="641795"/>
                  </a:cubicBezTo>
                  <a:cubicBezTo>
                    <a:pt x="750094" y="725900"/>
                    <a:pt x="642557" y="779145"/>
                    <a:pt x="522637" y="779145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CD03440D-4C2E-3E67-5799-51FE9896FE03}"/>
              </a:ext>
            </a:extLst>
          </p:cNvPr>
          <p:cNvGrpSpPr/>
          <p:nvPr/>
        </p:nvGrpSpPr>
        <p:grpSpPr>
          <a:xfrm>
            <a:off x="3955057" y="4005251"/>
            <a:ext cx="351674" cy="373291"/>
            <a:chOff x="7987041" y="1919587"/>
            <a:chExt cx="822864" cy="873442"/>
          </a:xfrm>
          <a:solidFill>
            <a:srgbClr val="3E9C64"/>
          </a:solidFill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69ED5637-EB53-2F18-3D2E-CB749F54CE79}"/>
                </a:ext>
              </a:extLst>
            </p:cNvPr>
            <p:cNvSpPr/>
            <p:nvPr/>
          </p:nvSpPr>
          <p:spPr>
            <a:xfrm>
              <a:off x="8441860" y="2142186"/>
              <a:ext cx="281558" cy="267843"/>
            </a:xfrm>
            <a:custGeom>
              <a:avLst/>
              <a:gdLst>
                <a:gd name="connsiteX0" fmla="*/ 140779 w 281558"/>
                <a:gd name="connsiteY0" fmla="*/ 45720 h 267843"/>
                <a:gd name="connsiteX1" fmla="*/ 227838 w 281558"/>
                <a:gd name="connsiteY1" fmla="*/ 0 h 267843"/>
                <a:gd name="connsiteX2" fmla="*/ 211169 w 281558"/>
                <a:gd name="connsiteY2" fmla="*/ 96869 h 267843"/>
                <a:gd name="connsiteX3" fmla="*/ 281559 w 281558"/>
                <a:gd name="connsiteY3" fmla="*/ 165545 h 267843"/>
                <a:gd name="connsiteX4" fmla="*/ 184309 w 281558"/>
                <a:gd name="connsiteY4" fmla="*/ 179642 h 267843"/>
                <a:gd name="connsiteX5" fmla="*/ 140779 w 281558"/>
                <a:gd name="connsiteY5" fmla="*/ 267843 h 267843"/>
                <a:gd name="connsiteX6" fmla="*/ 97250 w 281558"/>
                <a:gd name="connsiteY6" fmla="*/ 179642 h 267843"/>
                <a:gd name="connsiteX7" fmla="*/ 0 w 281558"/>
                <a:gd name="connsiteY7" fmla="*/ 165545 h 267843"/>
                <a:gd name="connsiteX8" fmla="*/ 70390 w 281558"/>
                <a:gd name="connsiteY8" fmla="*/ 96869 h 267843"/>
                <a:gd name="connsiteX9" fmla="*/ 53721 w 281558"/>
                <a:gd name="connsiteY9" fmla="*/ 0 h 267843"/>
                <a:gd name="connsiteX10" fmla="*/ 140779 w 281558"/>
                <a:gd name="connsiteY10" fmla="*/ 45720 h 267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1558" h="267843">
                  <a:moveTo>
                    <a:pt x="140779" y="45720"/>
                  </a:moveTo>
                  <a:lnTo>
                    <a:pt x="227838" y="0"/>
                  </a:lnTo>
                  <a:lnTo>
                    <a:pt x="211169" y="96869"/>
                  </a:lnTo>
                  <a:lnTo>
                    <a:pt x="281559" y="165545"/>
                  </a:lnTo>
                  <a:lnTo>
                    <a:pt x="184309" y="179642"/>
                  </a:lnTo>
                  <a:lnTo>
                    <a:pt x="140779" y="267843"/>
                  </a:lnTo>
                  <a:lnTo>
                    <a:pt x="97250" y="179642"/>
                  </a:lnTo>
                  <a:lnTo>
                    <a:pt x="0" y="165545"/>
                  </a:lnTo>
                  <a:lnTo>
                    <a:pt x="70390" y="96869"/>
                  </a:lnTo>
                  <a:lnTo>
                    <a:pt x="53721" y="0"/>
                  </a:lnTo>
                  <a:lnTo>
                    <a:pt x="140779" y="45720"/>
                  </a:ln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685E2A83-9CE5-C002-E275-8224A1BE4570}"/>
                </a:ext>
              </a:extLst>
            </p:cNvPr>
            <p:cNvSpPr/>
            <p:nvPr/>
          </p:nvSpPr>
          <p:spPr>
            <a:xfrm>
              <a:off x="7987041" y="1919587"/>
              <a:ext cx="822864" cy="873442"/>
            </a:xfrm>
            <a:custGeom>
              <a:avLst/>
              <a:gdLst>
                <a:gd name="connsiteX0" fmla="*/ 522732 w 822864"/>
                <a:gd name="connsiteY0" fmla="*/ 779145 h 873442"/>
                <a:gd name="connsiteX1" fmla="*/ 125635 w 822864"/>
                <a:gd name="connsiteY1" fmla="*/ 382048 h 873442"/>
                <a:gd name="connsiteX2" fmla="*/ 414338 w 822864"/>
                <a:gd name="connsiteY2" fmla="*/ 0 h 873442"/>
                <a:gd name="connsiteX3" fmla="*/ 0 w 822864"/>
                <a:gd name="connsiteY3" fmla="*/ 436436 h 873442"/>
                <a:gd name="connsiteX4" fmla="*/ 437007 w 822864"/>
                <a:gd name="connsiteY4" fmla="*/ 873443 h 873442"/>
                <a:gd name="connsiteX5" fmla="*/ 822865 w 822864"/>
                <a:gd name="connsiteY5" fmla="*/ 641795 h 873442"/>
                <a:gd name="connsiteX6" fmla="*/ 522637 w 822864"/>
                <a:gd name="connsiteY6" fmla="*/ 779145 h 873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22864" h="873442">
                  <a:moveTo>
                    <a:pt x="522732" y="779145"/>
                  </a:moveTo>
                  <a:cubicBezTo>
                    <a:pt x="303371" y="779145"/>
                    <a:pt x="125635" y="601313"/>
                    <a:pt x="125635" y="382048"/>
                  </a:cubicBezTo>
                  <a:cubicBezTo>
                    <a:pt x="125540" y="200311"/>
                    <a:pt x="247650" y="47149"/>
                    <a:pt x="414338" y="0"/>
                  </a:cubicBezTo>
                  <a:cubicBezTo>
                    <a:pt x="183547" y="11811"/>
                    <a:pt x="0" y="202692"/>
                    <a:pt x="0" y="436436"/>
                  </a:cubicBezTo>
                  <a:cubicBezTo>
                    <a:pt x="0" y="670179"/>
                    <a:pt x="195644" y="873443"/>
                    <a:pt x="437007" y="873443"/>
                  </a:cubicBezTo>
                  <a:cubicBezTo>
                    <a:pt x="604171" y="873443"/>
                    <a:pt x="749332" y="779621"/>
                    <a:pt x="822865" y="641795"/>
                  </a:cubicBezTo>
                  <a:cubicBezTo>
                    <a:pt x="750094" y="725900"/>
                    <a:pt x="642557" y="779145"/>
                    <a:pt x="522637" y="779145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  <p:sp>
        <p:nvSpPr>
          <p:cNvPr id="46" name="Graphic 10">
            <a:extLst>
              <a:ext uri="{FF2B5EF4-FFF2-40B4-BE49-F238E27FC236}">
                <a16:creationId xmlns:a16="http://schemas.microsoft.com/office/drawing/2014/main" id="{2A79C73B-1A38-604E-B2CF-DA82EC17BE17}"/>
              </a:ext>
            </a:extLst>
          </p:cNvPr>
          <p:cNvSpPr/>
          <p:nvPr/>
        </p:nvSpPr>
        <p:spPr>
          <a:xfrm>
            <a:off x="3327956" y="4006398"/>
            <a:ext cx="269116" cy="370997"/>
          </a:xfrm>
          <a:custGeom>
            <a:avLst/>
            <a:gdLst>
              <a:gd name="connsiteX0" fmla="*/ 718566 w 718566"/>
              <a:gd name="connsiteY0" fmla="*/ 232029 h 990600"/>
              <a:gd name="connsiteX1" fmla="*/ 718566 w 718566"/>
              <a:gd name="connsiteY1" fmla="*/ 356521 h 990600"/>
              <a:gd name="connsiteX2" fmla="*/ 421481 w 718566"/>
              <a:gd name="connsiteY2" fmla="*/ 356521 h 990600"/>
              <a:gd name="connsiteX3" fmla="*/ 421481 w 718566"/>
              <a:gd name="connsiteY3" fmla="*/ 990600 h 990600"/>
              <a:gd name="connsiteX4" fmla="*/ 296990 w 718566"/>
              <a:gd name="connsiteY4" fmla="*/ 990600 h 990600"/>
              <a:gd name="connsiteX5" fmla="*/ 296990 w 718566"/>
              <a:gd name="connsiteY5" fmla="*/ 356521 h 990600"/>
              <a:gd name="connsiteX6" fmla="*/ 0 w 718566"/>
              <a:gd name="connsiteY6" fmla="*/ 356521 h 990600"/>
              <a:gd name="connsiteX7" fmla="*/ 0 w 718566"/>
              <a:gd name="connsiteY7" fmla="*/ 232029 h 990600"/>
              <a:gd name="connsiteX8" fmla="*/ 296990 w 718566"/>
              <a:gd name="connsiteY8" fmla="*/ 232029 h 990600"/>
              <a:gd name="connsiteX9" fmla="*/ 296990 w 718566"/>
              <a:gd name="connsiteY9" fmla="*/ 0 h 990600"/>
              <a:gd name="connsiteX10" fmla="*/ 421481 w 718566"/>
              <a:gd name="connsiteY10" fmla="*/ 0 h 990600"/>
              <a:gd name="connsiteX11" fmla="*/ 421481 w 718566"/>
              <a:gd name="connsiteY11" fmla="*/ 232029 h 990600"/>
              <a:gd name="connsiteX12" fmla="*/ 718566 w 718566"/>
              <a:gd name="connsiteY12" fmla="*/ 232029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8566" h="990600">
                <a:moveTo>
                  <a:pt x="718566" y="232029"/>
                </a:moveTo>
                <a:lnTo>
                  <a:pt x="718566" y="356521"/>
                </a:lnTo>
                <a:lnTo>
                  <a:pt x="421481" y="356521"/>
                </a:lnTo>
                <a:lnTo>
                  <a:pt x="421481" y="990600"/>
                </a:lnTo>
                <a:lnTo>
                  <a:pt x="296990" y="990600"/>
                </a:lnTo>
                <a:lnTo>
                  <a:pt x="296990" y="356521"/>
                </a:lnTo>
                <a:lnTo>
                  <a:pt x="0" y="356521"/>
                </a:lnTo>
                <a:lnTo>
                  <a:pt x="0" y="232029"/>
                </a:lnTo>
                <a:lnTo>
                  <a:pt x="296990" y="232029"/>
                </a:lnTo>
                <a:lnTo>
                  <a:pt x="296990" y="0"/>
                </a:lnTo>
                <a:lnTo>
                  <a:pt x="421481" y="0"/>
                </a:lnTo>
                <a:lnTo>
                  <a:pt x="421481" y="232029"/>
                </a:lnTo>
                <a:lnTo>
                  <a:pt x="718566" y="232029"/>
                </a:lnTo>
                <a:close/>
              </a:path>
            </a:pathLst>
          </a:custGeom>
          <a:solidFill>
            <a:srgbClr val="4E83BE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sp>
        <p:nvSpPr>
          <p:cNvPr id="47" name="Graphic 18">
            <a:extLst>
              <a:ext uri="{FF2B5EF4-FFF2-40B4-BE49-F238E27FC236}">
                <a16:creationId xmlns:a16="http://schemas.microsoft.com/office/drawing/2014/main" id="{5AAF1358-1357-159E-4EC3-91324DD18F80}"/>
              </a:ext>
            </a:extLst>
          </p:cNvPr>
          <p:cNvSpPr/>
          <p:nvPr/>
        </p:nvSpPr>
        <p:spPr>
          <a:xfrm>
            <a:off x="3613531" y="4005748"/>
            <a:ext cx="322273" cy="372294"/>
          </a:xfrm>
          <a:custGeom>
            <a:avLst/>
            <a:gdLst>
              <a:gd name="connsiteX0" fmla="*/ 937070 w 937069"/>
              <a:gd name="connsiteY0" fmla="*/ 270891 h 1082516"/>
              <a:gd name="connsiteX1" fmla="*/ 624935 w 937069"/>
              <a:gd name="connsiteY1" fmla="*/ 270891 h 1082516"/>
              <a:gd name="connsiteX2" fmla="*/ 468630 w 937069"/>
              <a:gd name="connsiteY2" fmla="*/ 0 h 1082516"/>
              <a:gd name="connsiteX3" fmla="*/ 312230 w 937069"/>
              <a:gd name="connsiteY3" fmla="*/ 270891 h 1082516"/>
              <a:gd name="connsiteX4" fmla="*/ 0 w 937069"/>
              <a:gd name="connsiteY4" fmla="*/ 270891 h 1082516"/>
              <a:gd name="connsiteX5" fmla="*/ 156115 w 937069"/>
              <a:gd name="connsiteY5" fmla="*/ 541211 h 1082516"/>
              <a:gd name="connsiteX6" fmla="*/ 0 w 937069"/>
              <a:gd name="connsiteY6" fmla="*/ 811530 h 1082516"/>
              <a:gd name="connsiteX7" fmla="*/ 312134 w 937069"/>
              <a:gd name="connsiteY7" fmla="*/ 811530 h 1082516"/>
              <a:gd name="connsiteX8" fmla="*/ 468535 w 937069"/>
              <a:gd name="connsiteY8" fmla="*/ 1082516 h 1082516"/>
              <a:gd name="connsiteX9" fmla="*/ 624935 w 937069"/>
              <a:gd name="connsiteY9" fmla="*/ 811530 h 1082516"/>
              <a:gd name="connsiteX10" fmla="*/ 937070 w 937069"/>
              <a:gd name="connsiteY10" fmla="*/ 811530 h 1082516"/>
              <a:gd name="connsiteX11" fmla="*/ 781050 w 937069"/>
              <a:gd name="connsiteY11" fmla="*/ 541211 h 1082516"/>
              <a:gd name="connsiteX12" fmla="*/ 937070 w 937069"/>
              <a:gd name="connsiteY12" fmla="*/ 270891 h 1082516"/>
              <a:gd name="connsiteX13" fmla="*/ 468535 w 937069"/>
              <a:gd name="connsiteY13" fmla="*/ 206407 h 1082516"/>
              <a:gd name="connsiteX14" fmla="*/ 505778 w 937069"/>
              <a:gd name="connsiteY14" fmla="*/ 270891 h 1082516"/>
              <a:gd name="connsiteX15" fmla="*/ 431292 w 937069"/>
              <a:gd name="connsiteY15" fmla="*/ 270891 h 1082516"/>
              <a:gd name="connsiteX16" fmla="*/ 468535 w 937069"/>
              <a:gd name="connsiteY16" fmla="*/ 206407 h 1082516"/>
              <a:gd name="connsiteX17" fmla="*/ 252603 w 937069"/>
              <a:gd name="connsiteY17" fmla="*/ 374047 h 1082516"/>
              <a:gd name="connsiteX18" fmla="*/ 215646 w 937069"/>
              <a:gd name="connsiteY18" fmla="*/ 438055 h 1082516"/>
              <a:gd name="connsiteX19" fmla="*/ 178689 w 937069"/>
              <a:gd name="connsiteY19" fmla="*/ 374047 h 1082516"/>
              <a:gd name="connsiteX20" fmla="*/ 252603 w 937069"/>
              <a:gd name="connsiteY20" fmla="*/ 374047 h 1082516"/>
              <a:gd name="connsiteX21" fmla="*/ 178784 w 937069"/>
              <a:gd name="connsiteY21" fmla="*/ 708374 h 1082516"/>
              <a:gd name="connsiteX22" fmla="*/ 215646 w 937069"/>
              <a:gd name="connsiteY22" fmla="*/ 644462 h 1082516"/>
              <a:gd name="connsiteX23" fmla="*/ 252508 w 937069"/>
              <a:gd name="connsiteY23" fmla="*/ 708374 h 1082516"/>
              <a:gd name="connsiteX24" fmla="*/ 178784 w 937069"/>
              <a:gd name="connsiteY24" fmla="*/ 708374 h 1082516"/>
              <a:gd name="connsiteX25" fmla="*/ 468630 w 937069"/>
              <a:gd name="connsiteY25" fmla="*/ 876110 h 1082516"/>
              <a:gd name="connsiteX26" fmla="*/ 431387 w 937069"/>
              <a:gd name="connsiteY26" fmla="*/ 811530 h 1082516"/>
              <a:gd name="connsiteX27" fmla="*/ 505873 w 937069"/>
              <a:gd name="connsiteY27" fmla="*/ 811530 h 1082516"/>
              <a:gd name="connsiteX28" fmla="*/ 468630 w 937069"/>
              <a:gd name="connsiteY28" fmla="*/ 876110 h 1082516"/>
              <a:gd name="connsiteX29" fmla="*/ 565404 w 937069"/>
              <a:gd name="connsiteY29" fmla="*/ 708374 h 1082516"/>
              <a:gd name="connsiteX30" fmla="*/ 371761 w 937069"/>
              <a:gd name="connsiteY30" fmla="*/ 708374 h 1082516"/>
              <a:gd name="connsiteX31" fmla="*/ 275368 w 937069"/>
              <a:gd name="connsiteY31" fmla="*/ 541306 h 1082516"/>
              <a:gd name="connsiteX32" fmla="*/ 371856 w 937069"/>
              <a:gd name="connsiteY32" fmla="*/ 374047 h 1082516"/>
              <a:gd name="connsiteX33" fmla="*/ 565499 w 937069"/>
              <a:gd name="connsiteY33" fmla="*/ 374047 h 1082516"/>
              <a:gd name="connsiteX34" fmla="*/ 661988 w 937069"/>
              <a:gd name="connsiteY34" fmla="*/ 541211 h 1082516"/>
              <a:gd name="connsiteX35" fmla="*/ 565499 w 937069"/>
              <a:gd name="connsiteY35" fmla="*/ 708374 h 1082516"/>
              <a:gd name="connsiteX36" fmla="*/ 684562 w 937069"/>
              <a:gd name="connsiteY36" fmla="*/ 708374 h 1082516"/>
              <a:gd name="connsiteX37" fmla="*/ 721519 w 937069"/>
              <a:gd name="connsiteY37" fmla="*/ 644462 h 1082516"/>
              <a:gd name="connsiteX38" fmla="*/ 758381 w 937069"/>
              <a:gd name="connsiteY38" fmla="*/ 708374 h 1082516"/>
              <a:gd name="connsiteX39" fmla="*/ 684562 w 937069"/>
              <a:gd name="connsiteY39" fmla="*/ 708374 h 1082516"/>
              <a:gd name="connsiteX40" fmla="*/ 721424 w 937069"/>
              <a:gd name="connsiteY40" fmla="*/ 438055 h 1082516"/>
              <a:gd name="connsiteX41" fmla="*/ 684562 w 937069"/>
              <a:gd name="connsiteY41" fmla="*/ 374142 h 1082516"/>
              <a:gd name="connsiteX42" fmla="*/ 758381 w 937069"/>
              <a:gd name="connsiteY42" fmla="*/ 374142 h 1082516"/>
              <a:gd name="connsiteX43" fmla="*/ 721424 w 937069"/>
              <a:gd name="connsiteY43" fmla="*/ 438055 h 1082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937069" h="1082516">
                <a:moveTo>
                  <a:pt x="937070" y="270891"/>
                </a:moveTo>
                <a:lnTo>
                  <a:pt x="624935" y="270891"/>
                </a:lnTo>
                <a:lnTo>
                  <a:pt x="468630" y="0"/>
                </a:lnTo>
                <a:lnTo>
                  <a:pt x="312230" y="270891"/>
                </a:lnTo>
                <a:lnTo>
                  <a:pt x="0" y="270891"/>
                </a:lnTo>
                <a:lnTo>
                  <a:pt x="156115" y="541211"/>
                </a:lnTo>
                <a:lnTo>
                  <a:pt x="0" y="811530"/>
                </a:lnTo>
                <a:lnTo>
                  <a:pt x="312134" y="811530"/>
                </a:lnTo>
                <a:lnTo>
                  <a:pt x="468535" y="1082516"/>
                </a:lnTo>
                <a:lnTo>
                  <a:pt x="624935" y="811530"/>
                </a:lnTo>
                <a:lnTo>
                  <a:pt x="937070" y="811530"/>
                </a:lnTo>
                <a:lnTo>
                  <a:pt x="781050" y="541211"/>
                </a:lnTo>
                <a:lnTo>
                  <a:pt x="937070" y="270891"/>
                </a:lnTo>
                <a:close/>
                <a:moveTo>
                  <a:pt x="468535" y="206407"/>
                </a:moveTo>
                <a:lnTo>
                  <a:pt x="505778" y="270891"/>
                </a:lnTo>
                <a:lnTo>
                  <a:pt x="431292" y="270891"/>
                </a:lnTo>
                <a:lnTo>
                  <a:pt x="468535" y="206407"/>
                </a:lnTo>
                <a:close/>
                <a:moveTo>
                  <a:pt x="252603" y="374047"/>
                </a:moveTo>
                <a:lnTo>
                  <a:pt x="215646" y="438055"/>
                </a:lnTo>
                <a:lnTo>
                  <a:pt x="178689" y="374047"/>
                </a:lnTo>
                <a:lnTo>
                  <a:pt x="252603" y="374047"/>
                </a:lnTo>
                <a:close/>
                <a:moveTo>
                  <a:pt x="178784" y="708374"/>
                </a:moveTo>
                <a:lnTo>
                  <a:pt x="215646" y="644462"/>
                </a:lnTo>
                <a:lnTo>
                  <a:pt x="252508" y="708374"/>
                </a:lnTo>
                <a:lnTo>
                  <a:pt x="178784" y="708374"/>
                </a:lnTo>
                <a:close/>
                <a:moveTo>
                  <a:pt x="468630" y="876110"/>
                </a:moveTo>
                <a:lnTo>
                  <a:pt x="431387" y="811530"/>
                </a:lnTo>
                <a:lnTo>
                  <a:pt x="505873" y="811530"/>
                </a:lnTo>
                <a:lnTo>
                  <a:pt x="468630" y="876110"/>
                </a:lnTo>
                <a:close/>
                <a:moveTo>
                  <a:pt x="565404" y="708374"/>
                </a:moveTo>
                <a:lnTo>
                  <a:pt x="371761" y="708374"/>
                </a:lnTo>
                <a:lnTo>
                  <a:pt x="275368" y="541306"/>
                </a:lnTo>
                <a:lnTo>
                  <a:pt x="371856" y="374047"/>
                </a:lnTo>
                <a:lnTo>
                  <a:pt x="565499" y="374047"/>
                </a:lnTo>
                <a:lnTo>
                  <a:pt x="661988" y="541211"/>
                </a:lnTo>
                <a:lnTo>
                  <a:pt x="565499" y="708374"/>
                </a:lnTo>
                <a:close/>
                <a:moveTo>
                  <a:pt x="684562" y="708374"/>
                </a:moveTo>
                <a:lnTo>
                  <a:pt x="721519" y="644462"/>
                </a:lnTo>
                <a:lnTo>
                  <a:pt x="758381" y="708374"/>
                </a:lnTo>
                <a:lnTo>
                  <a:pt x="684562" y="708374"/>
                </a:lnTo>
                <a:close/>
                <a:moveTo>
                  <a:pt x="721424" y="438055"/>
                </a:moveTo>
                <a:lnTo>
                  <a:pt x="684562" y="374142"/>
                </a:lnTo>
                <a:lnTo>
                  <a:pt x="758381" y="374142"/>
                </a:lnTo>
                <a:lnTo>
                  <a:pt x="721424" y="438055"/>
                </a:lnTo>
                <a:close/>
              </a:path>
            </a:pathLst>
          </a:custGeom>
          <a:solidFill>
            <a:srgbClr val="D17E3F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A912379B-32CD-FCC3-76C8-8334AE1837B8}"/>
              </a:ext>
            </a:extLst>
          </p:cNvPr>
          <p:cNvGrpSpPr/>
          <p:nvPr/>
        </p:nvGrpSpPr>
        <p:grpSpPr>
          <a:xfrm>
            <a:off x="5204854" y="4004104"/>
            <a:ext cx="351674" cy="373291"/>
            <a:chOff x="7987041" y="1919587"/>
            <a:chExt cx="822864" cy="873442"/>
          </a:xfrm>
          <a:solidFill>
            <a:srgbClr val="3E9C64"/>
          </a:solidFill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3E9BC391-AA06-B7D8-B728-6E3EC4C7483A}"/>
                </a:ext>
              </a:extLst>
            </p:cNvPr>
            <p:cNvSpPr/>
            <p:nvPr/>
          </p:nvSpPr>
          <p:spPr>
            <a:xfrm>
              <a:off x="8441860" y="2142186"/>
              <a:ext cx="281558" cy="267843"/>
            </a:xfrm>
            <a:custGeom>
              <a:avLst/>
              <a:gdLst>
                <a:gd name="connsiteX0" fmla="*/ 140779 w 281558"/>
                <a:gd name="connsiteY0" fmla="*/ 45720 h 267843"/>
                <a:gd name="connsiteX1" fmla="*/ 227838 w 281558"/>
                <a:gd name="connsiteY1" fmla="*/ 0 h 267843"/>
                <a:gd name="connsiteX2" fmla="*/ 211169 w 281558"/>
                <a:gd name="connsiteY2" fmla="*/ 96869 h 267843"/>
                <a:gd name="connsiteX3" fmla="*/ 281559 w 281558"/>
                <a:gd name="connsiteY3" fmla="*/ 165545 h 267843"/>
                <a:gd name="connsiteX4" fmla="*/ 184309 w 281558"/>
                <a:gd name="connsiteY4" fmla="*/ 179642 h 267843"/>
                <a:gd name="connsiteX5" fmla="*/ 140779 w 281558"/>
                <a:gd name="connsiteY5" fmla="*/ 267843 h 267843"/>
                <a:gd name="connsiteX6" fmla="*/ 97250 w 281558"/>
                <a:gd name="connsiteY6" fmla="*/ 179642 h 267843"/>
                <a:gd name="connsiteX7" fmla="*/ 0 w 281558"/>
                <a:gd name="connsiteY7" fmla="*/ 165545 h 267843"/>
                <a:gd name="connsiteX8" fmla="*/ 70390 w 281558"/>
                <a:gd name="connsiteY8" fmla="*/ 96869 h 267843"/>
                <a:gd name="connsiteX9" fmla="*/ 53721 w 281558"/>
                <a:gd name="connsiteY9" fmla="*/ 0 h 267843"/>
                <a:gd name="connsiteX10" fmla="*/ 140779 w 281558"/>
                <a:gd name="connsiteY10" fmla="*/ 45720 h 267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1558" h="267843">
                  <a:moveTo>
                    <a:pt x="140779" y="45720"/>
                  </a:moveTo>
                  <a:lnTo>
                    <a:pt x="227838" y="0"/>
                  </a:lnTo>
                  <a:lnTo>
                    <a:pt x="211169" y="96869"/>
                  </a:lnTo>
                  <a:lnTo>
                    <a:pt x="281559" y="165545"/>
                  </a:lnTo>
                  <a:lnTo>
                    <a:pt x="184309" y="179642"/>
                  </a:lnTo>
                  <a:lnTo>
                    <a:pt x="140779" y="267843"/>
                  </a:lnTo>
                  <a:lnTo>
                    <a:pt x="97250" y="179642"/>
                  </a:lnTo>
                  <a:lnTo>
                    <a:pt x="0" y="165545"/>
                  </a:lnTo>
                  <a:lnTo>
                    <a:pt x="70390" y="96869"/>
                  </a:lnTo>
                  <a:lnTo>
                    <a:pt x="53721" y="0"/>
                  </a:lnTo>
                  <a:lnTo>
                    <a:pt x="140779" y="45720"/>
                  </a:ln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DDE3C688-A07C-F7B7-0BED-AC4148E8AC59}"/>
                </a:ext>
              </a:extLst>
            </p:cNvPr>
            <p:cNvSpPr/>
            <p:nvPr/>
          </p:nvSpPr>
          <p:spPr>
            <a:xfrm>
              <a:off x="7987041" y="1919587"/>
              <a:ext cx="822864" cy="873442"/>
            </a:xfrm>
            <a:custGeom>
              <a:avLst/>
              <a:gdLst>
                <a:gd name="connsiteX0" fmla="*/ 522732 w 822864"/>
                <a:gd name="connsiteY0" fmla="*/ 779145 h 873442"/>
                <a:gd name="connsiteX1" fmla="*/ 125635 w 822864"/>
                <a:gd name="connsiteY1" fmla="*/ 382048 h 873442"/>
                <a:gd name="connsiteX2" fmla="*/ 414338 w 822864"/>
                <a:gd name="connsiteY2" fmla="*/ 0 h 873442"/>
                <a:gd name="connsiteX3" fmla="*/ 0 w 822864"/>
                <a:gd name="connsiteY3" fmla="*/ 436436 h 873442"/>
                <a:gd name="connsiteX4" fmla="*/ 437007 w 822864"/>
                <a:gd name="connsiteY4" fmla="*/ 873443 h 873442"/>
                <a:gd name="connsiteX5" fmla="*/ 822865 w 822864"/>
                <a:gd name="connsiteY5" fmla="*/ 641795 h 873442"/>
                <a:gd name="connsiteX6" fmla="*/ 522637 w 822864"/>
                <a:gd name="connsiteY6" fmla="*/ 779145 h 873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22864" h="873442">
                  <a:moveTo>
                    <a:pt x="522732" y="779145"/>
                  </a:moveTo>
                  <a:cubicBezTo>
                    <a:pt x="303371" y="779145"/>
                    <a:pt x="125635" y="601313"/>
                    <a:pt x="125635" y="382048"/>
                  </a:cubicBezTo>
                  <a:cubicBezTo>
                    <a:pt x="125540" y="200311"/>
                    <a:pt x="247650" y="47149"/>
                    <a:pt x="414338" y="0"/>
                  </a:cubicBezTo>
                  <a:cubicBezTo>
                    <a:pt x="183547" y="11811"/>
                    <a:pt x="0" y="202692"/>
                    <a:pt x="0" y="436436"/>
                  </a:cubicBezTo>
                  <a:cubicBezTo>
                    <a:pt x="0" y="670179"/>
                    <a:pt x="195644" y="873443"/>
                    <a:pt x="437007" y="873443"/>
                  </a:cubicBezTo>
                  <a:cubicBezTo>
                    <a:pt x="604171" y="873443"/>
                    <a:pt x="749332" y="779621"/>
                    <a:pt x="822865" y="641795"/>
                  </a:cubicBezTo>
                  <a:cubicBezTo>
                    <a:pt x="750094" y="725900"/>
                    <a:pt x="642557" y="779145"/>
                    <a:pt x="522637" y="779145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  <p:sp>
        <p:nvSpPr>
          <p:cNvPr id="51" name="Graphic 10">
            <a:extLst>
              <a:ext uri="{FF2B5EF4-FFF2-40B4-BE49-F238E27FC236}">
                <a16:creationId xmlns:a16="http://schemas.microsoft.com/office/drawing/2014/main" id="{6BDE62C8-8F13-5FC8-9319-EA4FD3BCD10F}"/>
              </a:ext>
            </a:extLst>
          </p:cNvPr>
          <p:cNvSpPr/>
          <p:nvPr/>
        </p:nvSpPr>
        <p:spPr>
          <a:xfrm>
            <a:off x="4874714" y="4005251"/>
            <a:ext cx="269116" cy="370997"/>
          </a:xfrm>
          <a:custGeom>
            <a:avLst/>
            <a:gdLst>
              <a:gd name="connsiteX0" fmla="*/ 718566 w 718566"/>
              <a:gd name="connsiteY0" fmla="*/ 232029 h 990600"/>
              <a:gd name="connsiteX1" fmla="*/ 718566 w 718566"/>
              <a:gd name="connsiteY1" fmla="*/ 356521 h 990600"/>
              <a:gd name="connsiteX2" fmla="*/ 421481 w 718566"/>
              <a:gd name="connsiteY2" fmla="*/ 356521 h 990600"/>
              <a:gd name="connsiteX3" fmla="*/ 421481 w 718566"/>
              <a:gd name="connsiteY3" fmla="*/ 990600 h 990600"/>
              <a:gd name="connsiteX4" fmla="*/ 296990 w 718566"/>
              <a:gd name="connsiteY4" fmla="*/ 990600 h 990600"/>
              <a:gd name="connsiteX5" fmla="*/ 296990 w 718566"/>
              <a:gd name="connsiteY5" fmla="*/ 356521 h 990600"/>
              <a:gd name="connsiteX6" fmla="*/ 0 w 718566"/>
              <a:gd name="connsiteY6" fmla="*/ 356521 h 990600"/>
              <a:gd name="connsiteX7" fmla="*/ 0 w 718566"/>
              <a:gd name="connsiteY7" fmla="*/ 232029 h 990600"/>
              <a:gd name="connsiteX8" fmla="*/ 296990 w 718566"/>
              <a:gd name="connsiteY8" fmla="*/ 232029 h 990600"/>
              <a:gd name="connsiteX9" fmla="*/ 296990 w 718566"/>
              <a:gd name="connsiteY9" fmla="*/ 0 h 990600"/>
              <a:gd name="connsiteX10" fmla="*/ 421481 w 718566"/>
              <a:gd name="connsiteY10" fmla="*/ 0 h 990600"/>
              <a:gd name="connsiteX11" fmla="*/ 421481 w 718566"/>
              <a:gd name="connsiteY11" fmla="*/ 232029 h 990600"/>
              <a:gd name="connsiteX12" fmla="*/ 718566 w 718566"/>
              <a:gd name="connsiteY12" fmla="*/ 232029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8566" h="990600">
                <a:moveTo>
                  <a:pt x="718566" y="232029"/>
                </a:moveTo>
                <a:lnTo>
                  <a:pt x="718566" y="356521"/>
                </a:lnTo>
                <a:lnTo>
                  <a:pt x="421481" y="356521"/>
                </a:lnTo>
                <a:lnTo>
                  <a:pt x="421481" y="990600"/>
                </a:lnTo>
                <a:lnTo>
                  <a:pt x="296990" y="990600"/>
                </a:lnTo>
                <a:lnTo>
                  <a:pt x="296990" y="356521"/>
                </a:lnTo>
                <a:lnTo>
                  <a:pt x="0" y="356521"/>
                </a:lnTo>
                <a:lnTo>
                  <a:pt x="0" y="232029"/>
                </a:lnTo>
                <a:lnTo>
                  <a:pt x="296990" y="232029"/>
                </a:lnTo>
                <a:lnTo>
                  <a:pt x="296990" y="0"/>
                </a:lnTo>
                <a:lnTo>
                  <a:pt x="421481" y="0"/>
                </a:lnTo>
                <a:lnTo>
                  <a:pt x="421481" y="232029"/>
                </a:lnTo>
                <a:lnTo>
                  <a:pt x="718566" y="232029"/>
                </a:lnTo>
                <a:close/>
              </a:path>
            </a:pathLst>
          </a:custGeom>
          <a:solidFill>
            <a:srgbClr val="4E83BE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DF92EA6-16D5-F224-9D11-08EE6602973F}"/>
              </a:ext>
            </a:extLst>
          </p:cNvPr>
          <p:cNvGrpSpPr/>
          <p:nvPr/>
        </p:nvGrpSpPr>
        <p:grpSpPr>
          <a:xfrm>
            <a:off x="5616349" y="3966093"/>
            <a:ext cx="114940" cy="449311"/>
            <a:chOff x="11105366" y="1225403"/>
            <a:chExt cx="439471" cy="1717932"/>
          </a:xfrm>
          <a:solidFill>
            <a:srgbClr val="8262A6"/>
          </a:solidFill>
        </p:grpSpPr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9C0D91DC-499A-7BA9-067C-F31676CA4020}"/>
                </a:ext>
              </a:extLst>
            </p:cNvPr>
            <p:cNvSpPr/>
            <p:nvPr/>
          </p:nvSpPr>
          <p:spPr>
            <a:xfrm>
              <a:off x="11217778" y="1653211"/>
              <a:ext cx="227634" cy="227634"/>
            </a:xfrm>
            <a:custGeom>
              <a:avLst/>
              <a:gdLst>
                <a:gd name="connsiteX0" fmla="*/ 227635 w 227634"/>
                <a:gd name="connsiteY0" fmla="*/ 113817 h 227634"/>
                <a:gd name="connsiteX1" fmla="*/ 113817 w 227634"/>
                <a:gd name="connsiteY1" fmla="*/ 227635 h 227634"/>
                <a:gd name="connsiteX2" fmla="*/ 0 w 227634"/>
                <a:gd name="connsiteY2" fmla="*/ 113817 h 227634"/>
                <a:gd name="connsiteX3" fmla="*/ 113817 w 227634"/>
                <a:gd name="connsiteY3" fmla="*/ 0 h 227634"/>
                <a:gd name="connsiteX4" fmla="*/ 227635 w 227634"/>
                <a:gd name="connsiteY4" fmla="*/ 113817 h 227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634" h="227634">
                  <a:moveTo>
                    <a:pt x="227635" y="113817"/>
                  </a:moveTo>
                  <a:cubicBezTo>
                    <a:pt x="227635" y="176677"/>
                    <a:pt x="176677" y="227635"/>
                    <a:pt x="113817" y="227635"/>
                  </a:cubicBezTo>
                  <a:cubicBezTo>
                    <a:pt x="50958" y="227635"/>
                    <a:pt x="0" y="176677"/>
                    <a:pt x="0" y="113817"/>
                  </a:cubicBezTo>
                  <a:cubicBezTo>
                    <a:pt x="0" y="50958"/>
                    <a:pt x="50958" y="0"/>
                    <a:pt x="113817" y="0"/>
                  </a:cubicBezTo>
                  <a:cubicBezTo>
                    <a:pt x="176677" y="0"/>
                    <a:pt x="227635" y="50958"/>
                    <a:pt x="227635" y="113817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01370114-E49C-ECB8-4F8B-82281366308A}"/>
                </a:ext>
              </a:extLst>
            </p:cNvPr>
            <p:cNvSpPr/>
            <p:nvPr/>
          </p:nvSpPr>
          <p:spPr>
            <a:xfrm>
              <a:off x="11105366" y="1225403"/>
              <a:ext cx="439471" cy="1717932"/>
            </a:xfrm>
            <a:custGeom>
              <a:avLst/>
              <a:gdLst>
                <a:gd name="connsiteX0" fmla="*/ 0 w 439471"/>
                <a:gd name="connsiteY0" fmla="*/ 1717932 h 1717932"/>
                <a:gd name="connsiteX1" fmla="*/ 0 w 439471"/>
                <a:gd name="connsiteY1" fmla="*/ 0 h 1717932"/>
                <a:gd name="connsiteX2" fmla="*/ 439471 w 439471"/>
                <a:gd name="connsiteY2" fmla="*/ 239711 h 1717932"/>
                <a:gd name="connsiteX3" fmla="*/ 439471 w 439471"/>
                <a:gd name="connsiteY3" fmla="*/ 1717932 h 1717932"/>
                <a:gd name="connsiteX4" fmla="*/ 0 w 439471"/>
                <a:gd name="connsiteY4" fmla="*/ 1717932 h 17179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9471" h="1717932">
                  <a:moveTo>
                    <a:pt x="0" y="1717932"/>
                  </a:moveTo>
                  <a:lnTo>
                    <a:pt x="0" y="0"/>
                  </a:lnTo>
                  <a:cubicBezTo>
                    <a:pt x="6038" y="890109"/>
                    <a:pt x="351378" y="1115014"/>
                    <a:pt x="439471" y="239711"/>
                  </a:cubicBezTo>
                  <a:lnTo>
                    <a:pt x="439471" y="1717932"/>
                  </a:lnTo>
                  <a:cubicBezTo>
                    <a:pt x="372885" y="958846"/>
                    <a:pt x="93221" y="913517"/>
                    <a:pt x="0" y="1717932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905AEEA-E2B4-BF9A-56B6-AF48265A7BBE}"/>
              </a:ext>
            </a:extLst>
          </p:cNvPr>
          <p:cNvGrpSpPr/>
          <p:nvPr/>
        </p:nvGrpSpPr>
        <p:grpSpPr>
          <a:xfrm>
            <a:off x="6499099" y="4004104"/>
            <a:ext cx="351674" cy="373291"/>
            <a:chOff x="7987041" y="1919587"/>
            <a:chExt cx="822864" cy="873442"/>
          </a:xfrm>
          <a:solidFill>
            <a:srgbClr val="3E9C64"/>
          </a:solidFill>
        </p:grpSpPr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DCD6F1F-7D85-D0CA-1603-928390FBC863}"/>
                </a:ext>
              </a:extLst>
            </p:cNvPr>
            <p:cNvSpPr/>
            <p:nvPr/>
          </p:nvSpPr>
          <p:spPr>
            <a:xfrm>
              <a:off x="8441860" y="2142186"/>
              <a:ext cx="281558" cy="267843"/>
            </a:xfrm>
            <a:custGeom>
              <a:avLst/>
              <a:gdLst>
                <a:gd name="connsiteX0" fmla="*/ 140779 w 281558"/>
                <a:gd name="connsiteY0" fmla="*/ 45720 h 267843"/>
                <a:gd name="connsiteX1" fmla="*/ 227838 w 281558"/>
                <a:gd name="connsiteY1" fmla="*/ 0 h 267843"/>
                <a:gd name="connsiteX2" fmla="*/ 211169 w 281558"/>
                <a:gd name="connsiteY2" fmla="*/ 96869 h 267843"/>
                <a:gd name="connsiteX3" fmla="*/ 281559 w 281558"/>
                <a:gd name="connsiteY3" fmla="*/ 165545 h 267843"/>
                <a:gd name="connsiteX4" fmla="*/ 184309 w 281558"/>
                <a:gd name="connsiteY4" fmla="*/ 179642 h 267843"/>
                <a:gd name="connsiteX5" fmla="*/ 140779 w 281558"/>
                <a:gd name="connsiteY5" fmla="*/ 267843 h 267843"/>
                <a:gd name="connsiteX6" fmla="*/ 97250 w 281558"/>
                <a:gd name="connsiteY6" fmla="*/ 179642 h 267843"/>
                <a:gd name="connsiteX7" fmla="*/ 0 w 281558"/>
                <a:gd name="connsiteY7" fmla="*/ 165545 h 267843"/>
                <a:gd name="connsiteX8" fmla="*/ 70390 w 281558"/>
                <a:gd name="connsiteY8" fmla="*/ 96869 h 267843"/>
                <a:gd name="connsiteX9" fmla="*/ 53721 w 281558"/>
                <a:gd name="connsiteY9" fmla="*/ 0 h 267843"/>
                <a:gd name="connsiteX10" fmla="*/ 140779 w 281558"/>
                <a:gd name="connsiteY10" fmla="*/ 45720 h 267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1558" h="267843">
                  <a:moveTo>
                    <a:pt x="140779" y="45720"/>
                  </a:moveTo>
                  <a:lnTo>
                    <a:pt x="227838" y="0"/>
                  </a:lnTo>
                  <a:lnTo>
                    <a:pt x="211169" y="96869"/>
                  </a:lnTo>
                  <a:lnTo>
                    <a:pt x="281559" y="165545"/>
                  </a:lnTo>
                  <a:lnTo>
                    <a:pt x="184309" y="179642"/>
                  </a:lnTo>
                  <a:lnTo>
                    <a:pt x="140779" y="267843"/>
                  </a:lnTo>
                  <a:lnTo>
                    <a:pt x="97250" y="179642"/>
                  </a:lnTo>
                  <a:lnTo>
                    <a:pt x="0" y="165545"/>
                  </a:lnTo>
                  <a:lnTo>
                    <a:pt x="70390" y="96869"/>
                  </a:lnTo>
                  <a:lnTo>
                    <a:pt x="53721" y="0"/>
                  </a:lnTo>
                  <a:lnTo>
                    <a:pt x="140779" y="45720"/>
                  </a:ln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6E4DD186-E84C-6870-E5DA-D5CCE8E239BD}"/>
                </a:ext>
              </a:extLst>
            </p:cNvPr>
            <p:cNvSpPr/>
            <p:nvPr/>
          </p:nvSpPr>
          <p:spPr>
            <a:xfrm>
              <a:off x="7987041" y="1919587"/>
              <a:ext cx="822864" cy="873442"/>
            </a:xfrm>
            <a:custGeom>
              <a:avLst/>
              <a:gdLst>
                <a:gd name="connsiteX0" fmla="*/ 522732 w 822864"/>
                <a:gd name="connsiteY0" fmla="*/ 779145 h 873442"/>
                <a:gd name="connsiteX1" fmla="*/ 125635 w 822864"/>
                <a:gd name="connsiteY1" fmla="*/ 382048 h 873442"/>
                <a:gd name="connsiteX2" fmla="*/ 414338 w 822864"/>
                <a:gd name="connsiteY2" fmla="*/ 0 h 873442"/>
                <a:gd name="connsiteX3" fmla="*/ 0 w 822864"/>
                <a:gd name="connsiteY3" fmla="*/ 436436 h 873442"/>
                <a:gd name="connsiteX4" fmla="*/ 437007 w 822864"/>
                <a:gd name="connsiteY4" fmla="*/ 873443 h 873442"/>
                <a:gd name="connsiteX5" fmla="*/ 822865 w 822864"/>
                <a:gd name="connsiteY5" fmla="*/ 641795 h 873442"/>
                <a:gd name="connsiteX6" fmla="*/ 522637 w 822864"/>
                <a:gd name="connsiteY6" fmla="*/ 779145 h 873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22864" h="873442">
                  <a:moveTo>
                    <a:pt x="522732" y="779145"/>
                  </a:moveTo>
                  <a:cubicBezTo>
                    <a:pt x="303371" y="779145"/>
                    <a:pt x="125635" y="601313"/>
                    <a:pt x="125635" y="382048"/>
                  </a:cubicBezTo>
                  <a:cubicBezTo>
                    <a:pt x="125540" y="200311"/>
                    <a:pt x="247650" y="47149"/>
                    <a:pt x="414338" y="0"/>
                  </a:cubicBezTo>
                  <a:cubicBezTo>
                    <a:pt x="183547" y="11811"/>
                    <a:pt x="0" y="202692"/>
                    <a:pt x="0" y="436436"/>
                  </a:cubicBezTo>
                  <a:cubicBezTo>
                    <a:pt x="0" y="670179"/>
                    <a:pt x="195644" y="873443"/>
                    <a:pt x="437007" y="873443"/>
                  </a:cubicBezTo>
                  <a:cubicBezTo>
                    <a:pt x="604171" y="873443"/>
                    <a:pt x="749332" y="779621"/>
                    <a:pt x="822865" y="641795"/>
                  </a:cubicBezTo>
                  <a:cubicBezTo>
                    <a:pt x="750094" y="725900"/>
                    <a:pt x="642557" y="779145"/>
                    <a:pt x="522637" y="779145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  <p:sp>
        <p:nvSpPr>
          <p:cNvPr id="58" name="Graphic 10">
            <a:extLst>
              <a:ext uri="{FF2B5EF4-FFF2-40B4-BE49-F238E27FC236}">
                <a16:creationId xmlns:a16="http://schemas.microsoft.com/office/drawing/2014/main" id="{84CD9844-762A-A581-68EE-F53820B1F24F}"/>
              </a:ext>
            </a:extLst>
          </p:cNvPr>
          <p:cNvSpPr/>
          <p:nvPr/>
        </p:nvSpPr>
        <p:spPr>
          <a:xfrm>
            <a:off x="6859256" y="4005251"/>
            <a:ext cx="269116" cy="370997"/>
          </a:xfrm>
          <a:custGeom>
            <a:avLst/>
            <a:gdLst>
              <a:gd name="connsiteX0" fmla="*/ 718566 w 718566"/>
              <a:gd name="connsiteY0" fmla="*/ 232029 h 990600"/>
              <a:gd name="connsiteX1" fmla="*/ 718566 w 718566"/>
              <a:gd name="connsiteY1" fmla="*/ 356521 h 990600"/>
              <a:gd name="connsiteX2" fmla="*/ 421481 w 718566"/>
              <a:gd name="connsiteY2" fmla="*/ 356521 h 990600"/>
              <a:gd name="connsiteX3" fmla="*/ 421481 w 718566"/>
              <a:gd name="connsiteY3" fmla="*/ 990600 h 990600"/>
              <a:gd name="connsiteX4" fmla="*/ 296990 w 718566"/>
              <a:gd name="connsiteY4" fmla="*/ 990600 h 990600"/>
              <a:gd name="connsiteX5" fmla="*/ 296990 w 718566"/>
              <a:gd name="connsiteY5" fmla="*/ 356521 h 990600"/>
              <a:gd name="connsiteX6" fmla="*/ 0 w 718566"/>
              <a:gd name="connsiteY6" fmla="*/ 356521 h 990600"/>
              <a:gd name="connsiteX7" fmla="*/ 0 w 718566"/>
              <a:gd name="connsiteY7" fmla="*/ 232029 h 990600"/>
              <a:gd name="connsiteX8" fmla="*/ 296990 w 718566"/>
              <a:gd name="connsiteY8" fmla="*/ 232029 h 990600"/>
              <a:gd name="connsiteX9" fmla="*/ 296990 w 718566"/>
              <a:gd name="connsiteY9" fmla="*/ 0 h 990600"/>
              <a:gd name="connsiteX10" fmla="*/ 421481 w 718566"/>
              <a:gd name="connsiteY10" fmla="*/ 0 h 990600"/>
              <a:gd name="connsiteX11" fmla="*/ 421481 w 718566"/>
              <a:gd name="connsiteY11" fmla="*/ 232029 h 990600"/>
              <a:gd name="connsiteX12" fmla="*/ 718566 w 718566"/>
              <a:gd name="connsiteY12" fmla="*/ 232029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8566" h="990600">
                <a:moveTo>
                  <a:pt x="718566" y="232029"/>
                </a:moveTo>
                <a:lnTo>
                  <a:pt x="718566" y="356521"/>
                </a:lnTo>
                <a:lnTo>
                  <a:pt x="421481" y="356521"/>
                </a:lnTo>
                <a:lnTo>
                  <a:pt x="421481" y="990600"/>
                </a:lnTo>
                <a:lnTo>
                  <a:pt x="296990" y="990600"/>
                </a:lnTo>
                <a:lnTo>
                  <a:pt x="296990" y="356521"/>
                </a:lnTo>
                <a:lnTo>
                  <a:pt x="0" y="356521"/>
                </a:lnTo>
                <a:lnTo>
                  <a:pt x="0" y="232029"/>
                </a:lnTo>
                <a:lnTo>
                  <a:pt x="296990" y="232029"/>
                </a:lnTo>
                <a:lnTo>
                  <a:pt x="296990" y="0"/>
                </a:lnTo>
                <a:lnTo>
                  <a:pt x="421481" y="0"/>
                </a:lnTo>
                <a:lnTo>
                  <a:pt x="421481" y="232029"/>
                </a:lnTo>
                <a:lnTo>
                  <a:pt x="718566" y="232029"/>
                </a:lnTo>
                <a:close/>
              </a:path>
            </a:pathLst>
          </a:custGeom>
          <a:solidFill>
            <a:srgbClr val="4E83BE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09E8948-8850-43A0-8C76-E756A1CB6BA5}"/>
              </a:ext>
            </a:extLst>
          </p:cNvPr>
          <p:cNvGrpSpPr/>
          <p:nvPr/>
        </p:nvGrpSpPr>
        <p:grpSpPr>
          <a:xfrm>
            <a:off x="8099215" y="4007988"/>
            <a:ext cx="351674" cy="373291"/>
            <a:chOff x="7987041" y="1919587"/>
            <a:chExt cx="822864" cy="873442"/>
          </a:xfrm>
          <a:solidFill>
            <a:srgbClr val="3E9C64"/>
          </a:solidFill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F79740FA-EDF1-1F86-BD59-4CE58F67523B}"/>
                </a:ext>
              </a:extLst>
            </p:cNvPr>
            <p:cNvSpPr/>
            <p:nvPr/>
          </p:nvSpPr>
          <p:spPr>
            <a:xfrm>
              <a:off x="8441860" y="2142186"/>
              <a:ext cx="281558" cy="267843"/>
            </a:xfrm>
            <a:custGeom>
              <a:avLst/>
              <a:gdLst>
                <a:gd name="connsiteX0" fmla="*/ 140779 w 281558"/>
                <a:gd name="connsiteY0" fmla="*/ 45720 h 267843"/>
                <a:gd name="connsiteX1" fmla="*/ 227838 w 281558"/>
                <a:gd name="connsiteY1" fmla="*/ 0 h 267843"/>
                <a:gd name="connsiteX2" fmla="*/ 211169 w 281558"/>
                <a:gd name="connsiteY2" fmla="*/ 96869 h 267843"/>
                <a:gd name="connsiteX3" fmla="*/ 281559 w 281558"/>
                <a:gd name="connsiteY3" fmla="*/ 165545 h 267843"/>
                <a:gd name="connsiteX4" fmla="*/ 184309 w 281558"/>
                <a:gd name="connsiteY4" fmla="*/ 179642 h 267843"/>
                <a:gd name="connsiteX5" fmla="*/ 140779 w 281558"/>
                <a:gd name="connsiteY5" fmla="*/ 267843 h 267843"/>
                <a:gd name="connsiteX6" fmla="*/ 97250 w 281558"/>
                <a:gd name="connsiteY6" fmla="*/ 179642 h 267843"/>
                <a:gd name="connsiteX7" fmla="*/ 0 w 281558"/>
                <a:gd name="connsiteY7" fmla="*/ 165545 h 267843"/>
                <a:gd name="connsiteX8" fmla="*/ 70390 w 281558"/>
                <a:gd name="connsiteY8" fmla="*/ 96869 h 267843"/>
                <a:gd name="connsiteX9" fmla="*/ 53721 w 281558"/>
                <a:gd name="connsiteY9" fmla="*/ 0 h 267843"/>
                <a:gd name="connsiteX10" fmla="*/ 140779 w 281558"/>
                <a:gd name="connsiteY10" fmla="*/ 45720 h 267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1558" h="267843">
                  <a:moveTo>
                    <a:pt x="140779" y="45720"/>
                  </a:moveTo>
                  <a:lnTo>
                    <a:pt x="227838" y="0"/>
                  </a:lnTo>
                  <a:lnTo>
                    <a:pt x="211169" y="96869"/>
                  </a:lnTo>
                  <a:lnTo>
                    <a:pt x="281559" y="165545"/>
                  </a:lnTo>
                  <a:lnTo>
                    <a:pt x="184309" y="179642"/>
                  </a:lnTo>
                  <a:lnTo>
                    <a:pt x="140779" y="267843"/>
                  </a:lnTo>
                  <a:lnTo>
                    <a:pt x="97250" y="179642"/>
                  </a:lnTo>
                  <a:lnTo>
                    <a:pt x="0" y="165545"/>
                  </a:lnTo>
                  <a:lnTo>
                    <a:pt x="70390" y="96869"/>
                  </a:lnTo>
                  <a:lnTo>
                    <a:pt x="53721" y="0"/>
                  </a:lnTo>
                  <a:lnTo>
                    <a:pt x="140779" y="45720"/>
                  </a:ln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D2DEC0F4-40C0-70B5-DBEB-8D915937B6E0}"/>
                </a:ext>
              </a:extLst>
            </p:cNvPr>
            <p:cNvSpPr/>
            <p:nvPr/>
          </p:nvSpPr>
          <p:spPr>
            <a:xfrm>
              <a:off x="7987041" y="1919587"/>
              <a:ext cx="822864" cy="873442"/>
            </a:xfrm>
            <a:custGeom>
              <a:avLst/>
              <a:gdLst>
                <a:gd name="connsiteX0" fmla="*/ 522732 w 822864"/>
                <a:gd name="connsiteY0" fmla="*/ 779145 h 873442"/>
                <a:gd name="connsiteX1" fmla="*/ 125635 w 822864"/>
                <a:gd name="connsiteY1" fmla="*/ 382048 h 873442"/>
                <a:gd name="connsiteX2" fmla="*/ 414338 w 822864"/>
                <a:gd name="connsiteY2" fmla="*/ 0 h 873442"/>
                <a:gd name="connsiteX3" fmla="*/ 0 w 822864"/>
                <a:gd name="connsiteY3" fmla="*/ 436436 h 873442"/>
                <a:gd name="connsiteX4" fmla="*/ 437007 w 822864"/>
                <a:gd name="connsiteY4" fmla="*/ 873443 h 873442"/>
                <a:gd name="connsiteX5" fmla="*/ 822865 w 822864"/>
                <a:gd name="connsiteY5" fmla="*/ 641795 h 873442"/>
                <a:gd name="connsiteX6" fmla="*/ 522637 w 822864"/>
                <a:gd name="connsiteY6" fmla="*/ 779145 h 873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22864" h="873442">
                  <a:moveTo>
                    <a:pt x="522732" y="779145"/>
                  </a:moveTo>
                  <a:cubicBezTo>
                    <a:pt x="303371" y="779145"/>
                    <a:pt x="125635" y="601313"/>
                    <a:pt x="125635" y="382048"/>
                  </a:cubicBezTo>
                  <a:cubicBezTo>
                    <a:pt x="125540" y="200311"/>
                    <a:pt x="247650" y="47149"/>
                    <a:pt x="414338" y="0"/>
                  </a:cubicBezTo>
                  <a:cubicBezTo>
                    <a:pt x="183547" y="11811"/>
                    <a:pt x="0" y="202692"/>
                    <a:pt x="0" y="436436"/>
                  </a:cubicBezTo>
                  <a:cubicBezTo>
                    <a:pt x="0" y="670179"/>
                    <a:pt x="195644" y="873443"/>
                    <a:pt x="437007" y="873443"/>
                  </a:cubicBezTo>
                  <a:cubicBezTo>
                    <a:pt x="604171" y="873443"/>
                    <a:pt x="749332" y="779621"/>
                    <a:pt x="822865" y="641795"/>
                  </a:cubicBezTo>
                  <a:cubicBezTo>
                    <a:pt x="750094" y="725900"/>
                    <a:pt x="642557" y="779145"/>
                    <a:pt x="522637" y="779145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7170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9486C83-25D5-9091-3D40-50B30AB415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sz="2800"/>
              <a:t>United Curriculum: </a:t>
            </a:r>
            <a:r>
              <a:rPr lang="en-US" altLang="en-US" sz="2800">
                <a:ln w="12700">
                  <a:solidFill>
                    <a:schemeClr val="accent1"/>
                  </a:solidFill>
                </a:ln>
                <a:solidFill>
                  <a:schemeClr val="accent1"/>
                </a:solidFill>
              </a:rPr>
              <a:t>Religion &amp; Worldviews</a:t>
            </a:r>
            <a:endParaRPr lang="en-GB" sz="2800">
              <a:ln w="12700">
                <a:solidFill>
                  <a:schemeClr val="accent1"/>
                </a:solidFill>
              </a:ln>
              <a:solidFill>
                <a:schemeClr val="accent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DB6B956-CFB9-CBA1-099B-5F11FBEC7992}"/>
              </a:ext>
            </a:extLst>
          </p:cNvPr>
          <p:cNvGraphicFramePr>
            <a:graphicFrameLocks noGrp="1"/>
          </p:cNvGraphicFramePr>
          <p:nvPr/>
        </p:nvGraphicFramePr>
        <p:xfrm>
          <a:off x="1375408" y="910439"/>
          <a:ext cx="9179442" cy="525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">
                  <a:extLst>
                    <a:ext uri="{9D8B030D-6E8A-4147-A177-3AD203B41FA5}">
                      <a16:colId xmlns:a16="http://schemas.microsoft.com/office/drawing/2014/main" val="3992725249"/>
                    </a:ext>
                  </a:extLst>
                </a:gridCol>
                <a:gridCol w="1493907">
                  <a:extLst>
                    <a:ext uri="{9D8B030D-6E8A-4147-A177-3AD203B41FA5}">
                      <a16:colId xmlns:a16="http://schemas.microsoft.com/office/drawing/2014/main" val="2651868341"/>
                    </a:ext>
                  </a:extLst>
                </a:gridCol>
                <a:gridCol w="1493907">
                  <a:extLst>
                    <a:ext uri="{9D8B030D-6E8A-4147-A177-3AD203B41FA5}">
                      <a16:colId xmlns:a16="http://schemas.microsoft.com/office/drawing/2014/main" val="4129289550"/>
                    </a:ext>
                  </a:extLst>
                </a:gridCol>
                <a:gridCol w="1493907">
                  <a:extLst>
                    <a:ext uri="{9D8B030D-6E8A-4147-A177-3AD203B41FA5}">
                      <a16:colId xmlns:a16="http://schemas.microsoft.com/office/drawing/2014/main" val="3606215477"/>
                    </a:ext>
                  </a:extLst>
                </a:gridCol>
                <a:gridCol w="1493907">
                  <a:extLst>
                    <a:ext uri="{9D8B030D-6E8A-4147-A177-3AD203B41FA5}">
                      <a16:colId xmlns:a16="http://schemas.microsoft.com/office/drawing/2014/main" val="3772626618"/>
                    </a:ext>
                  </a:extLst>
                </a:gridCol>
                <a:gridCol w="1493907">
                  <a:extLst>
                    <a:ext uri="{9D8B030D-6E8A-4147-A177-3AD203B41FA5}">
                      <a16:colId xmlns:a16="http://schemas.microsoft.com/office/drawing/2014/main" val="2563548700"/>
                    </a:ext>
                  </a:extLst>
                </a:gridCol>
                <a:gridCol w="1493907">
                  <a:extLst>
                    <a:ext uri="{9D8B030D-6E8A-4147-A177-3AD203B41FA5}">
                      <a16:colId xmlns:a16="http://schemas.microsoft.com/office/drawing/2014/main" val="37426359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>
                        <a:solidFill>
                          <a:srgbClr val="052264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United Curriculum" panose="020B060402020202020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Autumn 1 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United Curriculum" panose="020B060402020202020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Autumn 2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United Curriculum" panose="020B060402020202020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Spring 1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United Curriculum" panose="020B060402020202020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Spring 2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chemeClr val="bg1"/>
                          </a:solidFill>
                          <a:effectLst/>
                          <a:latin typeface="United Curriculum" panose="020B060402020202020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Summer 1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United Curriculum" panose="020B060402020202020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Summer 2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369024"/>
                  </a:ext>
                </a:extLst>
              </a:tr>
              <a:tr h="25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>
                          <a:solidFill>
                            <a:schemeClr val="bg1"/>
                          </a:solidFill>
                          <a:latin typeface="United Curriculum" panose="020B0604020202020204" charset="0"/>
                        </a:rPr>
                        <a:t>Year 5</a:t>
                      </a:r>
                    </a:p>
                  </a:txBody>
                  <a:tcPr marL="36000" marR="36000" marT="36000" marB="3600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SOCIAL SCIENCES</a:t>
                      </a:r>
                      <a:br>
                        <a:rPr kumimoji="0" 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</a:br>
                      <a:endParaRPr kumimoji="0" lang="en-US" sz="9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Hindu Dharma</a:t>
                      </a:r>
                      <a:endParaRPr kumimoji="0" lang="en-US" sz="9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How are Hindu beliefs expressed in artefacts and worship?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One supreme being, Brahman Trimurti, avatars. Diverse worship as form of expression.</a:t>
                      </a:r>
                      <a:endParaRPr kumimoji="0" lang="en-GB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90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THEOLOGY</a:t>
                      </a:r>
                      <a:br>
                        <a:rPr lang="en-GB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</a:br>
                      <a:endParaRPr lang="en-GB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kern="120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kern="120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kern="120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Hindu Dharma </a:t>
                      </a:r>
                      <a:endParaRPr lang="en-GB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900" b="1" kern="120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How does sacred text help Hindus understand Dharma?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900" b="0" kern="120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Diverse interpretations of the Ra</a:t>
                      </a:r>
                      <a:r>
                        <a:rPr lang="en-US" sz="900" kern="120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mayana.</a:t>
                      </a:r>
                      <a:endParaRPr lang="en-GB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900" b="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THEOLOGY &amp; PHILOSOPHY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Buddhism</a:t>
                      </a: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How do Buddhists explain suffering in the world?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Spiritual journey of Siddhartha Gautama, enlightenment, 4 Noble Truths, 8-fold path. </a:t>
                      </a:r>
                      <a:endParaRPr lang="en-GB" sz="900" b="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-22860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THEOLOGY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US" sz="900" b="1" i="0" dirty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endParaRPr lang="en-US" sz="900" b="1" i="0" dirty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 dirty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dirty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Christianity</a:t>
                      </a: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How have people and events in history shaped Christian diversity?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Great commission, Roman Empire, Nicene Creed, Great Schism, Martin Luther, Henry VIII, present.</a:t>
                      </a: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900" b="0" i="0" dirty="0">
                          <a:solidFill>
                            <a:schemeClr val="bg1"/>
                          </a:solidFill>
                          <a:effectLst/>
                          <a:highlight>
                            <a:srgbClr val="B4A1CA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[History]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SOCIAL SCIENCES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rgbClr val="8262A6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rgbClr val="8262A6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br>
                        <a:rPr lang="en-US" sz="900" b="1" i="0" dirty="0">
                          <a:solidFill>
                            <a:srgbClr val="8262A6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</a:br>
                      <a:r>
                        <a:rPr lang="en-US" sz="900" b="1" i="0" dirty="0">
                          <a:solidFill>
                            <a:schemeClr val="accent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Christianity</a:t>
                      </a: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How has belief in Jesus as the Messiah impacted art &amp; music?</a:t>
                      </a:r>
                      <a:endParaRPr lang="en-US" sz="900" b="1" i="0" dirty="0">
                        <a:solidFill>
                          <a:schemeClr val="accent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Prophecy (Isaiah), fulfillment, New Testament, Ultimate Sacrifice. Global art and Handel’s Messiah.</a:t>
                      </a: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PHILOSOPHY</a:t>
                      </a:r>
                      <a:endParaRPr lang="en-US" sz="900" b="1" i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900" b="1" i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Where do I stand?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An exploration of pupils’ personal worldviews, through artistic expression.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(NATRE Spirited Arts link)</a:t>
                      </a:r>
                      <a:endParaRPr lang="en-GB" sz="900" b="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900" b="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6502617"/>
                  </a:ext>
                </a:extLst>
              </a:tr>
              <a:tr h="2520000"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solidFill>
                            <a:schemeClr val="bg1"/>
                          </a:solidFill>
                          <a:latin typeface="United Curriculum" panose="020B0604020202020204" charset="0"/>
                        </a:rPr>
                        <a:t>Year 6</a:t>
                      </a:r>
                    </a:p>
                  </a:txBody>
                  <a:tcPr marL="36000" marR="36000" marT="36000" marB="3600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GB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HEOLOGY</a:t>
                      </a:r>
                      <a:br>
                        <a:rPr lang="en-GB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</a:br>
                      <a:endParaRPr lang="en-GB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900" b="1" i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Christianity</a:t>
                      </a:r>
                      <a:endParaRPr lang="en-GB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Why is the resurrection significant for Christians?</a:t>
                      </a:r>
                      <a:endParaRPr lang="en-GB" sz="900" b="1" i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900" b="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Different gospel narratives, truth claims, salvation.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THEOLOGY</a:t>
                      </a:r>
                      <a:b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Christianity</a:t>
                      </a: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Are religion &amp; science in conflict?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900" b="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Creation, interpretation, diversity of opinion.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900" b="0" i="0">
                          <a:solidFill>
                            <a:schemeClr val="bg1"/>
                          </a:solidFill>
                          <a:effectLst/>
                          <a:highlight>
                            <a:srgbClr val="EDCBB2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[Science]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SOCIAL SCIENCES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>
                        <a:solidFill>
                          <a:schemeClr val="accen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US" sz="900" b="1" i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r>
                        <a:rPr lang="en-US" sz="900" b="1" i="0">
                          <a:solidFill>
                            <a:schemeClr val="accen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Hindu Dharma</a:t>
                      </a: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In what diverse ways do Hindus build a sense of community?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Festivals &amp; Pilgrimage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900" b="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PHILOSOPHY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b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</a:br>
                      <a:r>
                        <a:rPr lang="en-US" sz="900" b="1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What do philosophers teach us about life’s purpose?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Self &amp; Soul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SOCIAL SCIENCES</a:t>
                      </a:r>
                      <a:br>
                        <a:rPr lang="en-US" sz="900" b="1" i="0" dirty="0">
                          <a:solidFill>
                            <a:srgbClr val="000000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</a:br>
                      <a:endParaRPr lang="en-US" sz="900" b="1" i="0" dirty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US" sz="900" b="1" i="0" dirty="0">
                        <a:solidFill>
                          <a:srgbClr val="000000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1" i="0" dirty="0">
                          <a:solidFill>
                            <a:schemeClr val="accent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Christianity / Hindu Dharma / Islam / Humanism / Judaism (Buddhism &amp; Sikhi)</a:t>
                      </a:r>
                      <a:endParaRPr lang="en-US" sz="900" b="1" i="0" dirty="0">
                        <a:solidFill>
                          <a:schemeClr val="bg1"/>
                        </a:solidFill>
                        <a:effectLst/>
                        <a:latin typeface="Roboto"/>
                        <a:ea typeface="Roboto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How is an understanding </a:t>
                      </a:r>
                      <a:br>
                        <a:rPr lang="en-US" sz="900" b="1" i="0" dirty="0">
                          <a:solidFill>
                            <a:srgbClr val="000000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</a:br>
                      <a:r>
                        <a:rPr lang="en-US" sz="900" b="1" i="0" dirty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of life’s purpose reflected in people’s lives?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"/>
                          <a:ea typeface="Roboto"/>
                          <a:cs typeface="Times New Roman"/>
                        </a:rPr>
                        <a:t>Diverse expression of purpose in lived worldviews.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Calibri" panose="020F0502020204030204" pitchFamily="34" charset="0"/>
                        </a:rPr>
                        <a:t>[Local Choice]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900" b="0" i="0">
                        <a:solidFill>
                          <a:schemeClr val="bg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9660222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ADDB372D-56DB-D147-CFF6-F2E0486A044C}"/>
              </a:ext>
            </a:extLst>
          </p:cNvPr>
          <p:cNvGrpSpPr/>
          <p:nvPr/>
        </p:nvGrpSpPr>
        <p:grpSpPr>
          <a:xfrm>
            <a:off x="2124691" y="1677638"/>
            <a:ext cx="376364" cy="372294"/>
            <a:chOff x="9560072" y="4679552"/>
            <a:chExt cx="959583" cy="949206"/>
          </a:xfrm>
          <a:solidFill>
            <a:srgbClr val="C35993"/>
          </a:solidFill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5D4D90F-456A-C2B8-A7D8-8BDD4A83C6A5}"/>
                </a:ext>
              </a:extLst>
            </p:cNvPr>
            <p:cNvSpPr/>
            <p:nvPr/>
          </p:nvSpPr>
          <p:spPr>
            <a:xfrm rot="2553000">
              <a:off x="10090872" y="4679552"/>
              <a:ext cx="124777" cy="124777"/>
            </a:xfrm>
            <a:custGeom>
              <a:avLst/>
              <a:gdLst>
                <a:gd name="connsiteX0" fmla="*/ 0 w 124777"/>
                <a:gd name="connsiteY0" fmla="*/ 0 h 124777"/>
                <a:gd name="connsiteX1" fmla="*/ 124777 w 124777"/>
                <a:gd name="connsiteY1" fmla="*/ 0 h 124777"/>
                <a:gd name="connsiteX2" fmla="*/ 124777 w 124777"/>
                <a:gd name="connsiteY2" fmla="*/ 124777 h 124777"/>
                <a:gd name="connsiteX3" fmla="*/ 0 w 124777"/>
                <a:gd name="connsiteY3" fmla="*/ 124777 h 1247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777" h="124777">
                  <a:moveTo>
                    <a:pt x="0" y="0"/>
                  </a:moveTo>
                  <a:lnTo>
                    <a:pt x="124777" y="0"/>
                  </a:lnTo>
                  <a:lnTo>
                    <a:pt x="124777" y="124777"/>
                  </a:lnTo>
                  <a:lnTo>
                    <a:pt x="0" y="124777"/>
                  </a:ln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51E9FD9-0804-8482-DB9C-C5B9E7C77BB5}"/>
                </a:ext>
              </a:extLst>
            </p:cNvPr>
            <p:cNvSpPr/>
            <p:nvPr/>
          </p:nvSpPr>
          <p:spPr>
            <a:xfrm>
              <a:off x="9976203" y="4706002"/>
              <a:ext cx="456201" cy="250209"/>
            </a:xfrm>
            <a:custGeom>
              <a:avLst/>
              <a:gdLst>
                <a:gd name="connsiteX0" fmla="*/ 49 w 456201"/>
                <a:gd name="connsiteY0" fmla="*/ 0 h 250209"/>
                <a:gd name="connsiteX1" fmla="*/ 378953 w 456201"/>
                <a:gd name="connsiteY1" fmla="*/ 48292 h 250209"/>
                <a:gd name="connsiteX2" fmla="*/ 456201 w 456201"/>
                <a:gd name="connsiteY2" fmla="*/ 149638 h 250209"/>
                <a:gd name="connsiteX3" fmla="*/ 49 w 456201"/>
                <a:gd name="connsiteY3" fmla="*/ 0 h 2502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6201" h="250209">
                  <a:moveTo>
                    <a:pt x="49" y="0"/>
                  </a:moveTo>
                  <a:cubicBezTo>
                    <a:pt x="76344" y="183166"/>
                    <a:pt x="213218" y="193072"/>
                    <a:pt x="378953" y="48292"/>
                  </a:cubicBezTo>
                  <a:lnTo>
                    <a:pt x="456201" y="149638"/>
                  </a:lnTo>
                  <a:cubicBezTo>
                    <a:pt x="239031" y="344329"/>
                    <a:pt x="-3952" y="235744"/>
                    <a:pt x="49" y="0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EC76C2E-99CF-5635-2755-8AE5119D1242}"/>
                </a:ext>
              </a:extLst>
            </p:cNvPr>
            <p:cNvSpPr/>
            <p:nvPr/>
          </p:nvSpPr>
          <p:spPr>
            <a:xfrm>
              <a:off x="9560072" y="4853732"/>
              <a:ext cx="959583" cy="775026"/>
            </a:xfrm>
            <a:custGeom>
              <a:avLst/>
              <a:gdLst>
                <a:gd name="connsiteX0" fmla="*/ 86424 w 959583"/>
                <a:gd name="connsiteY0" fmla="*/ 78299 h 775026"/>
                <a:gd name="connsiteX1" fmla="*/ 154814 w 959583"/>
                <a:gd name="connsiteY1" fmla="*/ 202981 h 775026"/>
                <a:gd name="connsiteX2" fmla="*/ 215964 w 959583"/>
                <a:gd name="connsiteY2" fmla="*/ 267370 h 775026"/>
                <a:gd name="connsiteX3" fmla="*/ 265018 w 959583"/>
                <a:gd name="connsiteY3" fmla="*/ 425009 h 775026"/>
                <a:gd name="connsiteX4" fmla="*/ 390462 w 959583"/>
                <a:gd name="connsiteY4" fmla="*/ 611603 h 775026"/>
                <a:gd name="connsiteX5" fmla="*/ 2699 w 959583"/>
                <a:gd name="connsiteY5" fmla="*/ 319567 h 775026"/>
                <a:gd name="connsiteX6" fmla="*/ 247492 w 959583"/>
                <a:gd name="connsiteY6" fmla="*/ 764194 h 775026"/>
                <a:gd name="connsiteX7" fmla="*/ 431610 w 959583"/>
                <a:gd name="connsiteY7" fmla="*/ 745430 h 775026"/>
                <a:gd name="connsiteX8" fmla="*/ 486188 w 959583"/>
                <a:gd name="connsiteY8" fmla="*/ 408816 h 775026"/>
                <a:gd name="connsiteX9" fmla="*/ 681641 w 959583"/>
                <a:gd name="connsiteY9" fmla="*/ 326806 h 775026"/>
                <a:gd name="connsiteX10" fmla="*/ 712979 w 959583"/>
                <a:gd name="connsiteY10" fmla="*/ 266322 h 775026"/>
                <a:gd name="connsiteX11" fmla="*/ 757937 w 959583"/>
                <a:gd name="connsiteY11" fmla="*/ 222221 h 775026"/>
                <a:gd name="connsiteX12" fmla="*/ 849567 w 959583"/>
                <a:gd name="connsiteY12" fmla="*/ 215268 h 775026"/>
                <a:gd name="connsiteX13" fmla="*/ 882047 w 959583"/>
                <a:gd name="connsiteY13" fmla="*/ 277466 h 775026"/>
                <a:gd name="connsiteX14" fmla="*/ 837947 w 959583"/>
                <a:gd name="connsiteY14" fmla="*/ 510257 h 775026"/>
                <a:gd name="connsiteX15" fmla="*/ 678022 w 959583"/>
                <a:gd name="connsiteY15" fmla="*/ 550929 h 775026"/>
                <a:gd name="connsiteX16" fmla="*/ 592297 w 959583"/>
                <a:gd name="connsiteY16" fmla="*/ 442630 h 775026"/>
                <a:gd name="connsiteX17" fmla="*/ 695072 w 959583"/>
                <a:gd name="connsiteY17" fmla="*/ 683517 h 775026"/>
                <a:gd name="connsiteX18" fmla="*/ 925672 w 959583"/>
                <a:gd name="connsiteY18" fmla="*/ 580171 h 775026"/>
                <a:gd name="connsiteX19" fmla="*/ 932816 w 959583"/>
                <a:gd name="connsiteY19" fmla="*/ 267846 h 775026"/>
                <a:gd name="connsiteX20" fmla="*/ 894239 w 959583"/>
                <a:gd name="connsiteY20" fmla="*/ 197171 h 775026"/>
                <a:gd name="connsiteX21" fmla="*/ 838614 w 959583"/>
                <a:gd name="connsiteY21" fmla="*/ 144593 h 775026"/>
                <a:gd name="connsiteX22" fmla="*/ 693833 w 959583"/>
                <a:gd name="connsiteY22" fmla="*/ 125352 h 775026"/>
                <a:gd name="connsiteX23" fmla="*/ 663449 w 959583"/>
                <a:gd name="connsiteY23" fmla="*/ 135925 h 775026"/>
                <a:gd name="connsiteX24" fmla="*/ 620205 w 959583"/>
                <a:gd name="connsiteY24" fmla="*/ 172215 h 775026"/>
                <a:gd name="connsiteX25" fmla="*/ 555435 w 959583"/>
                <a:gd name="connsiteY25" fmla="*/ 274323 h 775026"/>
                <a:gd name="connsiteX26" fmla="*/ 457423 w 959583"/>
                <a:gd name="connsiteY26" fmla="*/ 370240 h 775026"/>
                <a:gd name="connsiteX27" fmla="*/ 370555 w 959583"/>
                <a:gd name="connsiteY27" fmla="*/ 336426 h 775026"/>
                <a:gd name="connsiteX28" fmla="*/ 86615 w 959583"/>
                <a:gd name="connsiteY28" fmla="*/ 78203 h 775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959583" h="775026">
                  <a:moveTo>
                    <a:pt x="86424" y="78299"/>
                  </a:moveTo>
                  <a:lnTo>
                    <a:pt x="154814" y="202981"/>
                  </a:lnTo>
                  <a:cubicBezTo>
                    <a:pt x="416180" y="-17428"/>
                    <a:pt x="556197" y="310804"/>
                    <a:pt x="215964" y="267370"/>
                  </a:cubicBezTo>
                  <a:lnTo>
                    <a:pt x="265018" y="425009"/>
                  </a:lnTo>
                  <a:cubicBezTo>
                    <a:pt x="470948" y="359858"/>
                    <a:pt x="476568" y="571408"/>
                    <a:pt x="390462" y="611603"/>
                  </a:cubicBezTo>
                  <a:cubicBezTo>
                    <a:pt x="268542" y="668563"/>
                    <a:pt x="75947" y="693423"/>
                    <a:pt x="2699" y="319567"/>
                  </a:cubicBezTo>
                  <a:cubicBezTo>
                    <a:pt x="-16541" y="562359"/>
                    <a:pt x="67279" y="708473"/>
                    <a:pt x="247492" y="764194"/>
                  </a:cubicBezTo>
                  <a:cubicBezTo>
                    <a:pt x="308928" y="783149"/>
                    <a:pt x="375889" y="777434"/>
                    <a:pt x="431610" y="745430"/>
                  </a:cubicBezTo>
                  <a:cubicBezTo>
                    <a:pt x="546768" y="679136"/>
                    <a:pt x="554102" y="542833"/>
                    <a:pt x="486188" y="408816"/>
                  </a:cubicBezTo>
                  <a:cubicBezTo>
                    <a:pt x="564674" y="419294"/>
                    <a:pt x="637922" y="415007"/>
                    <a:pt x="681641" y="326806"/>
                  </a:cubicBezTo>
                  <a:cubicBezTo>
                    <a:pt x="691928" y="305946"/>
                    <a:pt x="698977" y="285467"/>
                    <a:pt x="712979" y="266322"/>
                  </a:cubicBezTo>
                  <a:cubicBezTo>
                    <a:pt x="725457" y="249368"/>
                    <a:pt x="740506" y="234032"/>
                    <a:pt x="757937" y="222221"/>
                  </a:cubicBezTo>
                  <a:cubicBezTo>
                    <a:pt x="784512" y="204124"/>
                    <a:pt x="822040" y="192503"/>
                    <a:pt x="849567" y="215268"/>
                  </a:cubicBezTo>
                  <a:cubicBezTo>
                    <a:pt x="867855" y="230413"/>
                    <a:pt x="875475" y="255559"/>
                    <a:pt x="882047" y="277466"/>
                  </a:cubicBezTo>
                  <a:cubicBezTo>
                    <a:pt x="906146" y="357000"/>
                    <a:pt x="902241" y="450536"/>
                    <a:pt x="837947" y="510257"/>
                  </a:cubicBezTo>
                  <a:cubicBezTo>
                    <a:pt x="796132" y="549119"/>
                    <a:pt x="733458" y="567979"/>
                    <a:pt x="678022" y="550929"/>
                  </a:cubicBezTo>
                  <a:cubicBezTo>
                    <a:pt x="628683" y="535880"/>
                    <a:pt x="598012" y="493112"/>
                    <a:pt x="592297" y="442630"/>
                  </a:cubicBezTo>
                  <a:cubicBezTo>
                    <a:pt x="574390" y="569884"/>
                    <a:pt x="601822" y="656371"/>
                    <a:pt x="695072" y="683517"/>
                  </a:cubicBezTo>
                  <a:cubicBezTo>
                    <a:pt x="788322" y="710663"/>
                    <a:pt x="883953" y="665515"/>
                    <a:pt x="925672" y="580171"/>
                  </a:cubicBezTo>
                  <a:cubicBezTo>
                    <a:pt x="971487" y="486540"/>
                    <a:pt x="967868" y="364334"/>
                    <a:pt x="932816" y="267846"/>
                  </a:cubicBezTo>
                  <a:cubicBezTo>
                    <a:pt x="923386" y="241843"/>
                    <a:pt x="910432" y="219554"/>
                    <a:pt x="894239" y="197171"/>
                  </a:cubicBezTo>
                  <a:cubicBezTo>
                    <a:pt x="879190" y="176406"/>
                    <a:pt x="861093" y="157166"/>
                    <a:pt x="838614" y="144593"/>
                  </a:cubicBezTo>
                  <a:cubicBezTo>
                    <a:pt x="795846" y="120590"/>
                    <a:pt x="741363" y="114017"/>
                    <a:pt x="693833" y="125352"/>
                  </a:cubicBezTo>
                  <a:cubicBezTo>
                    <a:pt x="683356" y="127829"/>
                    <a:pt x="673164" y="131353"/>
                    <a:pt x="663449" y="135925"/>
                  </a:cubicBezTo>
                  <a:cubicBezTo>
                    <a:pt x="646589" y="144021"/>
                    <a:pt x="632207" y="158118"/>
                    <a:pt x="620205" y="172215"/>
                  </a:cubicBezTo>
                  <a:cubicBezTo>
                    <a:pt x="593916" y="202886"/>
                    <a:pt x="575247" y="239366"/>
                    <a:pt x="555435" y="274323"/>
                  </a:cubicBezTo>
                  <a:cubicBezTo>
                    <a:pt x="535623" y="309280"/>
                    <a:pt x="506000" y="369383"/>
                    <a:pt x="457423" y="370240"/>
                  </a:cubicBezTo>
                  <a:lnTo>
                    <a:pt x="370555" y="336426"/>
                  </a:lnTo>
                  <a:cubicBezTo>
                    <a:pt x="659543" y="138211"/>
                    <a:pt x="377794" y="-136585"/>
                    <a:pt x="86615" y="78203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D33E58F-8431-91BB-213F-108FD688A097}"/>
              </a:ext>
            </a:extLst>
          </p:cNvPr>
          <p:cNvGrpSpPr/>
          <p:nvPr/>
        </p:nvGrpSpPr>
        <p:grpSpPr>
          <a:xfrm>
            <a:off x="8783494" y="4160210"/>
            <a:ext cx="351674" cy="373291"/>
            <a:chOff x="7987041" y="1919587"/>
            <a:chExt cx="822864" cy="873442"/>
          </a:xfrm>
          <a:solidFill>
            <a:srgbClr val="3E9C64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4177276A-EFE8-65DE-377A-0604129279F5}"/>
                </a:ext>
              </a:extLst>
            </p:cNvPr>
            <p:cNvSpPr/>
            <p:nvPr/>
          </p:nvSpPr>
          <p:spPr>
            <a:xfrm>
              <a:off x="8441860" y="2142186"/>
              <a:ext cx="281558" cy="267843"/>
            </a:xfrm>
            <a:custGeom>
              <a:avLst/>
              <a:gdLst>
                <a:gd name="connsiteX0" fmla="*/ 140779 w 281558"/>
                <a:gd name="connsiteY0" fmla="*/ 45720 h 267843"/>
                <a:gd name="connsiteX1" fmla="*/ 227838 w 281558"/>
                <a:gd name="connsiteY1" fmla="*/ 0 h 267843"/>
                <a:gd name="connsiteX2" fmla="*/ 211169 w 281558"/>
                <a:gd name="connsiteY2" fmla="*/ 96869 h 267843"/>
                <a:gd name="connsiteX3" fmla="*/ 281559 w 281558"/>
                <a:gd name="connsiteY3" fmla="*/ 165545 h 267843"/>
                <a:gd name="connsiteX4" fmla="*/ 184309 w 281558"/>
                <a:gd name="connsiteY4" fmla="*/ 179642 h 267843"/>
                <a:gd name="connsiteX5" fmla="*/ 140779 w 281558"/>
                <a:gd name="connsiteY5" fmla="*/ 267843 h 267843"/>
                <a:gd name="connsiteX6" fmla="*/ 97250 w 281558"/>
                <a:gd name="connsiteY6" fmla="*/ 179642 h 267843"/>
                <a:gd name="connsiteX7" fmla="*/ 0 w 281558"/>
                <a:gd name="connsiteY7" fmla="*/ 165545 h 267843"/>
                <a:gd name="connsiteX8" fmla="*/ 70390 w 281558"/>
                <a:gd name="connsiteY8" fmla="*/ 96869 h 267843"/>
                <a:gd name="connsiteX9" fmla="*/ 53721 w 281558"/>
                <a:gd name="connsiteY9" fmla="*/ 0 h 267843"/>
                <a:gd name="connsiteX10" fmla="*/ 140779 w 281558"/>
                <a:gd name="connsiteY10" fmla="*/ 45720 h 267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1558" h="267843">
                  <a:moveTo>
                    <a:pt x="140779" y="45720"/>
                  </a:moveTo>
                  <a:lnTo>
                    <a:pt x="227838" y="0"/>
                  </a:lnTo>
                  <a:lnTo>
                    <a:pt x="211169" y="96869"/>
                  </a:lnTo>
                  <a:lnTo>
                    <a:pt x="281559" y="165545"/>
                  </a:lnTo>
                  <a:lnTo>
                    <a:pt x="184309" y="179642"/>
                  </a:lnTo>
                  <a:lnTo>
                    <a:pt x="140779" y="267843"/>
                  </a:lnTo>
                  <a:lnTo>
                    <a:pt x="97250" y="179642"/>
                  </a:lnTo>
                  <a:lnTo>
                    <a:pt x="0" y="165545"/>
                  </a:lnTo>
                  <a:lnTo>
                    <a:pt x="70390" y="96869"/>
                  </a:lnTo>
                  <a:lnTo>
                    <a:pt x="53721" y="0"/>
                  </a:lnTo>
                  <a:lnTo>
                    <a:pt x="140779" y="45720"/>
                  </a:ln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DE92C26-CFCA-B27A-2E92-ECD1ABA5EA15}"/>
                </a:ext>
              </a:extLst>
            </p:cNvPr>
            <p:cNvSpPr/>
            <p:nvPr/>
          </p:nvSpPr>
          <p:spPr>
            <a:xfrm>
              <a:off x="7987041" y="1919587"/>
              <a:ext cx="822864" cy="873442"/>
            </a:xfrm>
            <a:custGeom>
              <a:avLst/>
              <a:gdLst>
                <a:gd name="connsiteX0" fmla="*/ 522732 w 822864"/>
                <a:gd name="connsiteY0" fmla="*/ 779145 h 873442"/>
                <a:gd name="connsiteX1" fmla="*/ 125635 w 822864"/>
                <a:gd name="connsiteY1" fmla="*/ 382048 h 873442"/>
                <a:gd name="connsiteX2" fmla="*/ 414338 w 822864"/>
                <a:gd name="connsiteY2" fmla="*/ 0 h 873442"/>
                <a:gd name="connsiteX3" fmla="*/ 0 w 822864"/>
                <a:gd name="connsiteY3" fmla="*/ 436436 h 873442"/>
                <a:gd name="connsiteX4" fmla="*/ 437007 w 822864"/>
                <a:gd name="connsiteY4" fmla="*/ 873443 h 873442"/>
                <a:gd name="connsiteX5" fmla="*/ 822865 w 822864"/>
                <a:gd name="connsiteY5" fmla="*/ 641795 h 873442"/>
                <a:gd name="connsiteX6" fmla="*/ 522637 w 822864"/>
                <a:gd name="connsiteY6" fmla="*/ 779145 h 873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22864" h="873442">
                  <a:moveTo>
                    <a:pt x="522732" y="779145"/>
                  </a:moveTo>
                  <a:cubicBezTo>
                    <a:pt x="303371" y="779145"/>
                    <a:pt x="125635" y="601313"/>
                    <a:pt x="125635" y="382048"/>
                  </a:cubicBezTo>
                  <a:cubicBezTo>
                    <a:pt x="125540" y="200311"/>
                    <a:pt x="247650" y="47149"/>
                    <a:pt x="414338" y="0"/>
                  </a:cubicBezTo>
                  <a:cubicBezTo>
                    <a:pt x="183547" y="11811"/>
                    <a:pt x="0" y="202692"/>
                    <a:pt x="0" y="436436"/>
                  </a:cubicBezTo>
                  <a:cubicBezTo>
                    <a:pt x="0" y="670179"/>
                    <a:pt x="195644" y="873443"/>
                    <a:pt x="437007" y="873443"/>
                  </a:cubicBezTo>
                  <a:cubicBezTo>
                    <a:pt x="604171" y="873443"/>
                    <a:pt x="749332" y="779621"/>
                    <a:pt x="822865" y="641795"/>
                  </a:cubicBezTo>
                  <a:cubicBezTo>
                    <a:pt x="750094" y="725900"/>
                    <a:pt x="642557" y="779145"/>
                    <a:pt x="522637" y="779145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  <p:sp>
        <p:nvSpPr>
          <p:cNvPr id="13" name="Graphic 60">
            <a:extLst>
              <a:ext uri="{FF2B5EF4-FFF2-40B4-BE49-F238E27FC236}">
                <a16:creationId xmlns:a16="http://schemas.microsoft.com/office/drawing/2014/main" id="{F74B1E15-6824-38EE-D0A5-79B125ECE7BD}"/>
              </a:ext>
            </a:extLst>
          </p:cNvPr>
          <p:cNvSpPr/>
          <p:nvPr/>
        </p:nvSpPr>
        <p:spPr>
          <a:xfrm>
            <a:off x="9888214" y="4160708"/>
            <a:ext cx="301055" cy="372292"/>
          </a:xfrm>
          <a:custGeom>
            <a:avLst/>
            <a:gdLst>
              <a:gd name="connsiteX0" fmla="*/ 712361 w 902261"/>
              <a:gd name="connsiteY0" fmla="*/ 208979 h 1115758"/>
              <a:gd name="connsiteX1" fmla="*/ 484047 w 902261"/>
              <a:gd name="connsiteY1" fmla="*/ 848487 h 1115758"/>
              <a:gd name="connsiteX2" fmla="*/ 484047 w 902261"/>
              <a:gd name="connsiteY2" fmla="*/ 774668 h 1115758"/>
              <a:gd name="connsiteX3" fmla="*/ 589108 w 902261"/>
              <a:gd name="connsiteY3" fmla="*/ 712280 h 1115758"/>
              <a:gd name="connsiteX4" fmla="*/ 568820 w 902261"/>
              <a:gd name="connsiteY4" fmla="*/ 668846 h 1115758"/>
              <a:gd name="connsiteX5" fmla="*/ 731697 w 902261"/>
              <a:gd name="connsiteY5" fmla="*/ 414052 h 1115758"/>
              <a:gd name="connsiteX6" fmla="*/ 571582 w 902261"/>
              <a:gd name="connsiteY6" fmla="*/ 160496 h 1115758"/>
              <a:gd name="connsiteX7" fmla="*/ 589108 w 902261"/>
              <a:gd name="connsiteY7" fmla="*/ 121730 h 1115758"/>
              <a:gd name="connsiteX8" fmla="*/ 451091 w 902261"/>
              <a:gd name="connsiteY8" fmla="*/ 0 h 1115758"/>
              <a:gd name="connsiteX9" fmla="*/ 313073 w 902261"/>
              <a:gd name="connsiteY9" fmla="*/ 121730 h 1115758"/>
              <a:gd name="connsiteX10" fmla="*/ 330599 w 902261"/>
              <a:gd name="connsiteY10" fmla="*/ 160496 h 1115758"/>
              <a:gd name="connsiteX11" fmla="*/ 170389 w 902261"/>
              <a:gd name="connsiteY11" fmla="*/ 414052 h 1115758"/>
              <a:gd name="connsiteX12" fmla="*/ 333362 w 902261"/>
              <a:gd name="connsiteY12" fmla="*/ 668846 h 1115758"/>
              <a:gd name="connsiteX13" fmla="*/ 313073 w 902261"/>
              <a:gd name="connsiteY13" fmla="*/ 712280 h 1115758"/>
              <a:gd name="connsiteX14" fmla="*/ 418134 w 902261"/>
              <a:gd name="connsiteY14" fmla="*/ 774668 h 1115758"/>
              <a:gd name="connsiteX15" fmla="*/ 418134 w 902261"/>
              <a:gd name="connsiteY15" fmla="*/ 848487 h 1115758"/>
              <a:gd name="connsiteX16" fmla="*/ 189725 w 902261"/>
              <a:gd name="connsiteY16" fmla="*/ 208979 h 1115758"/>
              <a:gd name="connsiteX17" fmla="*/ 142481 w 902261"/>
              <a:gd name="connsiteY17" fmla="*/ 817245 h 1115758"/>
              <a:gd name="connsiteX18" fmla="*/ 204869 w 902261"/>
              <a:gd name="connsiteY18" fmla="*/ 946690 h 1115758"/>
              <a:gd name="connsiteX19" fmla="*/ 323551 w 902261"/>
              <a:gd name="connsiteY19" fmla="*/ 850773 h 1115758"/>
              <a:gd name="connsiteX20" fmla="*/ 398132 w 902261"/>
              <a:gd name="connsiteY20" fmla="*/ 891921 h 1115758"/>
              <a:gd name="connsiteX21" fmla="*/ 386511 w 902261"/>
              <a:gd name="connsiteY21" fmla="*/ 898684 h 1115758"/>
              <a:gd name="connsiteX22" fmla="*/ 359746 w 902261"/>
              <a:gd name="connsiteY22" fmla="*/ 914210 h 1115758"/>
              <a:gd name="connsiteX23" fmla="*/ 329647 w 902261"/>
              <a:gd name="connsiteY23" fmla="*/ 931736 h 1115758"/>
              <a:gd name="connsiteX24" fmla="*/ 312026 w 902261"/>
              <a:gd name="connsiteY24" fmla="*/ 942023 h 1115758"/>
              <a:gd name="connsiteX25" fmla="*/ 303834 w 902261"/>
              <a:gd name="connsiteY25" fmla="*/ 946595 h 1115758"/>
              <a:gd name="connsiteX26" fmla="*/ 294881 w 902261"/>
              <a:gd name="connsiteY26" fmla="*/ 946976 h 1115758"/>
              <a:gd name="connsiteX27" fmla="*/ 249351 w 902261"/>
              <a:gd name="connsiteY27" fmla="*/ 994220 h 1115758"/>
              <a:gd name="connsiteX28" fmla="*/ 294881 w 902261"/>
              <a:gd name="connsiteY28" fmla="*/ 1041464 h 1115758"/>
              <a:gd name="connsiteX29" fmla="*/ 340410 w 902261"/>
              <a:gd name="connsiteY29" fmla="*/ 994220 h 1115758"/>
              <a:gd name="connsiteX30" fmla="*/ 337267 w 902261"/>
              <a:gd name="connsiteY30" fmla="*/ 974026 h 1115758"/>
              <a:gd name="connsiteX31" fmla="*/ 417944 w 902261"/>
              <a:gd name="connsiteY31" fmla="*/ 932974 h 1115758"/>
              <a:gd name="connsiteX32" fmla="*/ 417944 w 902261"/>
              <a:gd name="connsiteY32" fmla="*/ 1006031 h 1115758"/>
              <a:gd name="connsiteX33" fmla="*/ 391464 w 902261"/>
              <a:gd name="connsiteY33" fmla="*/ 1056227 h 1115758"/>
              <a:gd name="connsiteX34" fmla="*/ 450995 w 902261"/>
              <a:gd name="connsiteY34" fmla="*/ 1115759 h 1115758"/>
              <a:gd name="connsiteX35" fmla="*/ 510527 w 902261"/>
              <a:gd name="connsiteY35" fmla="*/ 1056227 h 1115758"/>
              <a:gd name="connsiteX36" fmla="*/ 484047 w 902261"/>
              <a:gd name="connsiteY36" fmla="*/ 1006031 h 1115758"/>
              <a:gd name="connsiteX37" fmla="*/ 484047 w 902261"/>
              <a:gd name="connsiteY37" fmla="*/ 932974 h 1115758"/>
              <a:gd name="connsiteX38" fmla="*/ 564724 w 902261"/>
              <a:gd name="connsiteY38" fmla="*/ 974026 h 1115758"/>
              <a:gd name="connsiteX39" fmla="*/ 562057 w 902261"/>
              <a:gd name="connsiteY39" fmla="*/ 994124 h 1115758"/>
              <a:gd name="connsiteX40" fmla="*/ 607586 w 902261"/>
              <a:gd name="connsiteY40" fmla="*/ 1041368 h 1115758"/>
              <a:gd name="connsiteX41" fmla="*/ 653116 w 902261"/>
              <a:gd name="connsiteY41" fmla="*/ 994124 h 1115758"/>
              <a:gd name="connsiteX42" fmla="*/ 616445 w 902261"/>
              <a:gd name="connsiteY42" fmla="*/ 947738 h 1115758"/>
              <a:gd name="connsiteX43" fmla="*/ 606062 w 902261"/>
              <a:gd name="connsiteY43" fmla="*/ 946499 h 1115758"/>
              <a:gd name="connsiteX44" fmla="*/ 596728 w 902261"/>
              <a:gd name="connsiteY44" fmla="*/ 945833 h 1115758"/>
              <a:gd name="connsiteX45" fmla="*/ 578630 w 902261"/>
              <a:gd name="connsiteY45" fmla="*/ 935355 h 1115758"/>
              <a:gd name="connsiteX46" fmla="*/ 539387 w 902261"/>
              <a:gd name="connsiteY46" fmla="*/ 912495 h 1115758"/>
              <a:gd name="connsiteX47" fmla="*/ 508050 w 902261"/>
              <a:gd name="connsiteY47" fmla="*/ 894302 h 1115758"/>
              <a:gd name="connsiteX48" fmla="*/ 503954 w 902261"/>
              <a:gd name="connsiteY48" fmla="*/ 891921 h 1115758"/>
              <a:gd name="connsiteX49" fmla="*/ 578535 w 902261"/>
              <a:gd name="connsiteY49" fmla="*/ 850773 h 1115758"/>
              <a:gd name="connsiteX50" fmla="*/ 697312 w 902261"/>
              <a:gd name="connsiteY50" fmla="*/ 946690 h 1115758"/>
              <a:gd name="connsiteX51" fmla="*/ 759701 w 902261"/>
              <a:gd name="connsiteY51" fmla="*/ 817245 h 1115758"/>
              <a:gd name="connsiteX52" fmla="*/ 712552 w 902261"/>
              <a:gd name="connsiteY52" fmla="*/ 208883 h 1115758"/>
              <a:gd name="connsiteX53" fmla="*/ 552913 w 902261"/>
              <a:gd name="connsiteY53" fmla="*/ 208979 h 1115758"/>
              <a:gd name="connsiteX54" fmla="*/ 679976 w 902261"/>
              <a:gd name="connsiteY54" fmla="*/ 414052 h 1115758"/>
              <a:gd name="connsiteX55" fmla="*/ 550055 w 902261"/>
              <a:gd name="connsiteY55" fmla="*/ 620554 h 1115758"/>
              <a:gd name="connsiteX56" fmla="*/ 552913 w 902261"/>
              <a:gd name="connsiteY56" fmla="*/ 208979 h 1115758"/>
              <a:gd name="connsiteX57" fmla="*/ 352031 w 902261"/>
              <a:gd name="connsiteY57" fmla="*/ 620554 h 1115758"/>
              <a:gd name="connsiteX58" fmla="*/ 222110 w 902261"/>
              <a:gd name="connsiteY58" fmla="*/ 414052 h 1115758"/>
              <a:gd name="connsiteX59" fmla="*/ 349173 w 902261"/>
              <a:gd name="connsiteY59" fmla="*/ 208979 h 1115758"/>
              <a:gd name="connsiteX60" fmla="*/ 352031 w 902261"/>
              <a:gd name="connsiteY60" fmla="*/ 620554 h 1115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902261" h="1115758">
                <a:moveTo>
                  <a:pt x="712361" y="208979"/>
                </a:moveTo>
                <a:cubicBezTo>
                  <a:pt x="939533" y="407099"/>
                  <a:pt x="765892" y="728472"/>
                  <a:pt x="484047" y="848487"/>
                </a:cubicBezTo>
                <a:lnTo>
                  <a:pt x="484047" y="774668"/>
                </a:lnTo>
                <a:cubicBezTo>
                  <a:pt x="514432" y="754475"/>
                  <a:pt x="550627" y="734282"/>
                  <a:pt x="589108" y="712280"/>
                </a:cubicBezTo>
                <a:cubicBezTo>
                  <a:pt x="581774" y="697801"/>
                  <a:pt x="575011" y="683324"/>
                  <a:pt x="568820" y="668846"/>
                </a:cubicBezTo>
                <a:cubicBezTo>
                  <a:pt x="665022" y="624364"/>
                  <a:pt x="731697" y="527018"/>
                  <a:pt x="731697" y="414052"/>
                </a:cubicBezTo>
                <a:cubicBezTo>
                  <a:pt x="731697" y="301085"/>
                  <a:pt x="666260" y="205645"/>
                  <a:pt x="571582" y="160496"/>
                </a:cubicBezTo>
                <a:cubicBezTo>
                  <a:pt x="577011" y="147542"/>
                  <a:pt x="582917" y="134588"/>
                  <a:pt x="589108" y="121730"/>
                </a:cubicBezTo>
                <a:cubicBezTo>
                  <a:pt x="526052" y="87059"/>
                  <a:pt x="478237" y="47054"/>
                  <a:pt x="451091" y="0"/>
                </a:cubicBezTo>
                <a:cubicBezTo>
                  <a:pt x="423944" y="47054"/>
                  <a:pt x="376034" y="87059"/>
                  <a:pt x="313073" y="121730"/>
                </a:cubicBezTo>
                <a:cubicBezTo>
                  <a:pt x="319360" y="134684"/>
                  <a:pt x="325170" y="147638"/>
                  <a:pt x="330599" y="160496"/>
                </a:cubicBezTo>
                <a:cubicBezTo>
                  <a:pt x="235826" y="205550"/>
                  <a:pt x="170389" y="302133"/>
                  <a:pt x="170389" y="414052"/>
                </a:cubicBezTo>
                <a:cubicBezTo>
                  <a:pt x="170389" y="525971"/>
                  <a:pt x="237064" y="624364"/>
                  <a:pt x="333362" y="668846"/>
                </a:cubicBezTo>
                <a:cubicBezTo>
                  <a:pt x="327170" y="683324"/>
                  <a:pt x="320408" y="697801"/>
                  <a:pt x="313073" y="712280"/>
                </a:cubicBezTo>
                <a:cubicBezTo>
                  <a:pt x="351459" y="734187"/>
                  <a:pt x="387749" y="754475"/>
                  <a:pt x="418134" y="774668"/>
                </a:cubicBezTo>
                <a:lnTo>
                  <a:pt x="418134" y="848487"/>
                </a:lnTo>
                <a:cubicBezTo>
                  <a:pt x="136194" y="728377"/>
                  <a:pt x="-37447" y="407099"/>
                  <a:pt x="189725" y="208979"/>
                </a:cubicBezTo>
                <a:cubicBezTo>
                  <a:pt x="-37066" y="302800"/>
                  <a:pt x="-70022" y="574548"/>
                  <a:pt x="142481" y="817245"/>
                </a:cubicBezTo>
                <a:cubicBezTo>
                  <a:pt x="174104" y="855059"/>
                  <a:pt x="193439" y="898874"/>
                  <a:pt x="204869" y="946690"/>
                </a:cubicBezTo>
                <a:lnTo>
                  <a:pt x="323551" y="850773"/>
                </a:lnTo>
                <a:lnTo>
                  <a:pt x="398132" y="891921"/>
                </a:lnTo>
                <a:lnTo>
                  <a:pt x="386511" y="898684"/>
                </a:lnTo>
                <a:lnTo>
                  <a:pt x="359746" y="914210"/>
                </a:lnTo>
                <a:lnTo>
                  <a:pt x="329647" y="931736"/>
                </a:lnTo>
                <a:cubicBezTo>
                  <a:pt x="323741" y="935165"/>
                  <a:pt x="317931" y="938594"/>
                  <a:pt x="312026" y="942023"/>
                </a:cubicBezTo>
                <a:cubicBezTo>
                  <a:pt x="309454" y="943547"/>
                  <a:pt x="306692" y="945833"/>
                  <a:pt x="303834" y="946595"/>
                </a:cubicBezTo>
                <a:cubicBezTo>
                  <a:pt x="300977" y="947357"/>
                  <a:pt x="297738" y="946976"/>
                  <a:pt x="294881" y="946976"/>
                </a:cubicBezTo>
                <a:cubicBezTo>
                  <a:pt x="269735" y="946976"/>
                  <a:pt x="249351" y="968121"/>
                  <a:pt x="249351" y="994220"/>
                </a:cubicBezTo>
                <a:cubicBezTo>
                  <a:pt x="249351" y="1020318"/>
                  <a:pt x="269735" y="1041464"/>
                  <a:pt x="294881" y="1041464"/>
                </a:cubicBezTo>
                <a:cubicBezTo>
                  <a:pt x="320027" y="1041464"/>
                  <a:pt x="340410" y="1020318"/>
                  <a:pt x="340410" y="994220"/>
                </a:cubicBezTo>
                <a:cubicBezTo>
                  <a:pt x="340410" y="986314"/>
                  <a:pt x="340601" y="980599"/>
                  <a:pt x="337267" y="974026"/>
                </a:cubicBezTo>
                <a:lnTo>
                  <a:pt x="417944" y="932974"/>
                </a:lnTo>
                <a:lnTo>
                  <a:pt x="417944" y="1006031"/>
                </a:lnTo>
                <a:cubicBezTo>
                  <a:pt x="401370" y="1016603"/>
                  <a:pt x="391464" y="1035177"/>
                  <a:pt x="391464" y="1056227"/>
                </a:cubicBezTo>
                <a:cubicBezTo>
                  <a:pt x="391464" y="1089089"/>
                  <a:pt x="418134" y="1115759"/>
                  <a:pt x="450995" y="1115759"/>
                </a:cubicBezTo>
                <a:cubicBezTo>
                  <a:pt x="483857" y="1115759"/>
                  <a:pt x="510527" y="1089089"/>
                  <a:pt x="510527" y="1056227"/>
                </a:cubicBezTo>
                <a:cubicBezTo>
                  <a:pt x="510527" y="1035082"/>
                  <a:pt x="500621" y="1016603"/>
                  <a:pt x="484047" y="1006031"/>
                </a:cubicBezTo>
                <a:lnTo>
                  <a:pt x="484047" y="932974"/>
                </a:lnTo>
                <a:lnTo>
                  <a:pt x="564724" y="974026"/>
                </a:lnTo>
                <a:cubicBezTo>
                  <a:pt x="561295" y="980694"/>
                  <a:pt x="562057" y="986028"/>
                  <a:pt x="562057" y="994124"/>
                </a:cubicBezTo>
                <a:cubicBezTo>
                  <a:pt x="562057" y="1020223"/>
                  <a:pt x="582440" y="1041368"/>
                  <a:pt x="607586" y="1041368"/>
                </a:cubicBezTo>
                <a:cubicBezTo>
                  <a:pt x="632732" y="1041368"/>
                  <a:pt x="653116" y="1020223"/>
                  <a:pt x="653116" y="994124"/>
                </a:cubicBezTo>
                <a:cubicBezTo>
                  <a:pt x="653116" y="972407"/>
                  <a:pt x="638066" y="952119"/>
                  <a:pt x="616445" y="947738"/>
                </a:cubicBezTo>
                <a:cubicBezTo>
                  <a:pt x="613016" y="947071"/>
                  <a:pt x="609587" y="946690"/>
                  <a:pt x="606062" y="946499"/>
                </a:cubicBezTo>
                <a:cubicBezTo>
                  <a:pt x="603014" y="946309"/>
                  <a:pt x="599300" y="946976"/>
                  <a:pt x="596728" y="945833"/>
                </a:cubicBezTo>
                <a:cubicBezTo>
                  <a:pt x="590537" y="942975"/>
                  <a:pt x="584536" y="938784"/>
                  <a:pt x="578630" y="935355"/>
                </a:cubicBezTo>
                <a:lnTo>
                  <a:pt x="539387" y="912495"/>
                </a:lnTo>
                <a:lnTo>
                  <a:pt x="508050" y="894302"/>
                </a:lnTo>
                <a:lnTo>
                  <a:pt x="503954" y="891921"/>
                </a:lnTo>
                <a:lnTo>
                  <a:pt x="578535" y="850773"/>
                </a:lnTo>
                <a:lnTo>
                  <a:pt x="697312" y="946690"/>
                </a:lnTo>
                <a:cubicBezTo>
                  <a:pt x="708742" y="898970"/>
                  <a:pt x="728078" y="855059"/>
                  <a:pt x="759701" y="817245"/>
                </a:cubicBezTo>
                <a:cubicBezTo>
                  <a:pt x="972299" y="574548"/>
                  <a:pt x="939342" y="302800"/>
                  <a:pt x="712552" y="208883"/>
                </a:cubicBezTo>
                <a:close/>
                <a:moveTo>
                  <a:pt x="552913" y="208979"/>
                </a:moveTo>
                <a:cubicBezTo>
                  <a:pt x="628256" y="246412"/>
                  <a:pt x="679976" y="324136"/>
                  <a:pt x="679976" y="414052"/>
                </a:cubicBezTo>
                <a:cubicBezTo>
                  <a:pt x="679976" y="503968"/>
                  <a:pt x="626922" y="583597"/>
                  <a:pt x="550055" y="620554"/>
                </a:cubicBezTo>
                <a:cubicBezTo>
                  <a:pt x="503192" y="484061"/>
                  <a:pt x="505193" y="346805"/>
                  <a:pt x="552913" y="208979"/>
                </a:cubicBezTo>
                <a:close/>
                <a:moveTo>
                  <a:pt x="352031" y="620554"/>
                </a:moveTo>
                <a:cubicBezTo>
                  <a:pt x="275164" y="583597"/>
                  <a:pt x="222110" y="505016"/>
                  <a:pt x="222110" y="414052"/>
                </a:cubicBezTo>
                <a:cubicBezTo>
                  <a:pt x="222110" y="323088"/>
                  <a:pt x="273830" y="246507"/>
                  <a:pt x="349173" y="208979"/>
                </a:cubicBezTo>
                <a:cubicBezTo>
                  <a:pt x="396798" y="346805"/>
                  <a:pt x="398894" y="483965"/>
                  <a:pt x="352031" y="620554"/>
                </a:cubicBezTo>
                <a:close/>
              </a:path>
            </a:pathLst>
          </a:custGeom>
          <a:solidFill>
            <a:srgbClr val="C2AD30"/>
          </a:solidFill>
          <a:ln w="9525" cap="flat">
            <a:solidFill>
              <a:schemeClr val="bg1"/>
            </a:solidFill>
            <a:prstDash val="solid"/>
            <a:round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EF87399-4328-743A-0BB7-3C1066119648}"/>
              </a:ext>
            </a:extLst>
          </p:cNvPr>
          <p:cNvGrpSpPr/>
          <p:nvPr/>
        </p:nvGrpSpPr>
        <p:grpSpPr>
          <a:xfrm>
            <a:off x="5131263" y="1675603"/>
            <a:ext cx="376364" cy="376364"/>
            <a:chOff x="3291519" y="4491016"/>
            <a:chExt cx="1215295" cy="1215295"/>
          </a:xfrm>
          <a:solidFill>
            <a:srgbClr val="D55D5D"/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8557904-5168-6FA2-9C0C-A7E512B02F4D}"/>
                </a:ext>
              </a:extLst>
            </p:cNvPr>
            <p:cNvSpPr/>
            <p:nvPr/>
          </p:nvSpPr>
          <p:spPr>
            <a:xfrm>
              <a:off x="3833968" y="4491016"/>
              <a:ext cx="130492" cy="130492"/>
            </a:xfrm>
            <a:custGeom>
              <a:avLst/>
              <a:gdLst>
                <a:gd name="connsiteX0" fmla="*/ 130493 w 130492"/>
                <a:gd name="connsiteY0" fmla="*/ 65246 h 130492"/>
                <a:gd name="connsiteX1" fmla="*/ 65246 w 130492"/>
                <a:gd name="connsiteY1" fmla="*/ 130493 h 130492"/>
                <a:gd name="connsiteX2" fmla="*/ 0 w 130492"/>
                <a:gd name="connsiteY2" fmla="*/ 65246 h 130492"/>
                <a:gd name="connsiteX3" fmla="*/ 65246 w 130492"/>
                <a:gd name="connsiteY3" fmla="*/ 0 h 130492"/>
                <a:gd name="connsiteX4" fmla="*/ 130493 w 130492"/>
                <a:gd name="connsiteY4" fmla="*/ 65246 h 130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492" h="130492">
                  <a:moveTo>
                    <a:pt x="130493" y="65246"/>
                  </a:moveTo>
                  <a:cubicBezTo>
                    <a:pt x="130493" y="101281"/>
                    <a:pt x="101281" y="130493"/>
                    <a:pt x="65246" y="130493"/>
                  </a:cubicBezTo>
                  <a:cubicBezTo>
                    <a:pt x="29212" y="130493"/>
                    <a:pt x="0" y="101281"/>
                    <a:pt x="0" y="65246"/>
                  </a:cubicBezTo>
                  <a:cubicBezTo>
                    <a:pt x="0" y="29212"/>
                    <a:pt x="29212" y="0"/>
                    <a:pt x="65246" y="0"/>
                  </a:cubicBezTo>
                  <a:cubicBezTo>
                    <a:pt x="101281" y="0"/>
                    <a:pt x="130493" y="29212"/>
                    <a:pt x="130493" y="65246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88F463A-C12B-D63F-6894-BE9772ABF6F4}"/>
                </a:ext>
              </a:extLst>
            </p:cNvPr>
            <p:cNvSpPr/>
            <p:nvPr/>
          </p:nvSpPr>
          <p:spPr>
            <a:xfrm>
              <a:off x="3833968" y="5575819"/>
              <a:ext cx="130492" cy="130492"/>
            </a:xfrm>
            <a:custGeom>
              <a:avLst/>
              <a:gdLst>
                <a:gd name="connsiteX0" fmla="*/ 130493 w 130492"/>
                <a:gd name="connsiteY0" fmla="*/ 65246 h 130492"/>
                <a:gd name="connsiteX1" fmla="*/ 65246 w 130492"/>
                <a:gd name="connsiteY1" fmla="*/ 130492 h 130492"/>
                <a:gd name="connsiteX2" fmla="*/ 0 w 130492"/>
                <a:gd name="connsiteY2" fmla="*/ 65246 h 130492"/>
                <a:gd name="connsiteX3" fmla="*/ 65246 w 130492"/>
                <a:gd name="connsiteY3" fmla="*/ 0 h 130492"/>
                <a:gd name="connsiteX4" fmla="*/ 130493 w 130492"/>
                <a:gd name="connsiteY4" fmla="*/ 65246 h 130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492" h="130492">
                  <a:moveTo>
                    <a:pt x="130493" y="65246"/>
                  </a:moveTo>
                  <a:cubicBezTo>
                    <a:pt x="130493" y="101281"/>
                    <a:pt x="101281" y="130492"/>
                    <a:pt x="65246" y="130492"/>
                  </a:cubicBezTo>
                  <a:cubicBezTo>
                    <a:pt x="29212" y="130492"/>
                    <a:pt x="0" y="101281"/>
                    <a:pt x="0" y="65246"/>
                  </a:cubicBezTo>
                  <a:cubicBezTo>
                    <a:pt x="0" y="29212"/>
                    <a:pt x="29212" y="0"/>
                    <a:pt x="65246" y="0"/>
                  </a:cubicBezTo>
                  <a:cubicBezTo>
                    <a:pt x="101281" y="0"/>
                    <a:pt x="130493" y="29212"/>
                    <a:pt x="130493" y="65246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D2A995D-5A6E-F9FC-2A0C-8EE0EF6194D9}"/>
                </a:ext>
              </a:extLst>
            </p:cNvPr>
            <p:cNvSpPr/>
            <p:nvPr/>
          </p:nvSpPr>
          <p:spPr>
            <a:xfrm>
              <a:off x="4376322" y="5043181"/>
              <a:ext cx="130492" cy="130492"/>
            </a:xfrm>
            <a:custGeom>
              <a:avLst/>
              <a:gdLst>
                <a:gd name="connsiteX0" fmla="*/ 130492 w 130492"/>
                <a:gd name="connsiteY0" fmla="*/ 65246 h 130492"/>
                <a:gd name="connsiteX1" fmla="*/ 65246 w 130492"/>
                <a:gd name="connsiteY1" fmla="*/ 130492 h 130492"/>
                <a:gd name="connsiteX2" fmla="*/ 0 w 130492"/>
                <a:gd name="connsiteY2" fmla="*/ 65246 h 130492"/>
                <a:gd name="connsiteX3" fmla="*/ 65246 w 130492"/>
                <a:gd name="connsiteY3" fmla="*/ 0 h 130492"/>
                <a:gd name="connsiteX4" fmla="*/ 130492 w 130492"/>
                <a:gd name="connsiteY4" fmla="*/ 65246 h 130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492" h="130492">
                  <a:moveTo>
                    <a:pt x="130492" y="65246"/>
                  </a:moveTo>
                  <a:cubicBezTo>
                    <a:pt x="130492" y="101281"/>
                    <a:pt x="101281" y="130492"/>
                    <a:pt x="65246" y="130492"/>
                  </a:cubicBezTo>
                  <a:cubicBezTo>
                    <a:pt x="29212" y="130492"/>
                    <a:pt x="0" y="101281"/>
                    <a:pt x="0" y="65246"/>
                  </a:cubicBezTo>
                  <a:cubicBezTo>
                    <a:pt x="0" y="29212"/>
                    <a:pt x="29212" y="0"/>
                    <a:pt x="65246" y="0"/>
                  </a:cubicBezTo>
                  <a:cubicBezTo>
                    <a:pt x="101281" y="0"/>
                    <a:pt x="130492" y="29212"/>
                    <a:pt x="130492" y="65246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7ED00D5A-B0D6-4F85-0DAC-74DBAF1E91F3}"/>
                </a:ext>
              </a:extLst>
            </p:cNvPr>
            <p:cNvSpPr/>
            <p:nvPr/>
          </p:nvSpPr>
          <p:spPr>
            <a:xfrm>
              <a:off x="3422107" y="4621604"/>
              <a:ext cx="954119" cy="954119"/>
            </a:xfrm>
            <a:custGeom>
              <a:avLst/>
              <a:gdLst>
                <a:gd name="connsiteX0" fmla="*/ 814388 w 954119"/>
                <a:gd name="connsiteY0" fmla="*/ 139732 h 954119"/>
                <a:gd name="connsiteX1" fmla="*/ 477107 w 954119"/>
                <a:gd name="connsiteY1" fmla="*/ 0 h 954119"/>
                <a:gd name="connsiteX2" fmla="*/ 0 w 954119"/>
                <a:gd name="connsiteY2" fmla="*/ 477107 h 954119"/>
                <a:gd name="connsiteX3" fmla="*/ 139732 w 954119"/>
                <a:gd name="connsiteY3" fmla="*/ 814388 h 954119"/>
                <a:gd name="connsiteX4" fmla="*/ 477012 w 954119"/>
                <a:gd name="connsiteY4" fmla="*/ 954119 h 954119"/>
                <a:gd name="connsiteX5" fmla="*/ 954119 w 954119"/>
                <a:gd name="connsiteY5" fmla="*/ 477012 h 954119"/>
                <a:gd name="connsiteX6" fmla="*/ 814388 w 954119"/>
                <a:gd name="connsiteY6" fmla="*/ 139732 h 954119"/>
                <a:gd name="connsiteX7" fmla="*/ 859917 w 954119"/>
                <a:gd name="connsiteY7" fmla="*/ 447580 h 954119"/>
                <a:gd name="connsiteX8" fmla="*/ 660559 w 954119"/>
                <a:gd name="connsiteY8" fmla="*/ 447580 h 954119"/>
                <a:gd name="connsiteX9" fmla="*/ 639223 w 954119"/>
                <a:gd name="connsiteY9" fmla="*/ 396050 h 954119"/>
                <a:gd name="connsiteX10" fmla="*/ 785146 w 954119"/>
                <a:gd name="connsiteY10" fmla="*/ 250127 h 954119"/>
                <a:gd name="connsiteX11" fmla="*/ 859822 w 954119"/>
                <a:gd name="connsiteY11" fmla="*/ 447580 h 954119"/>
                <a:gd name="connsiteX12" fmla="*/ 523018 w 954119"/>
                <a:gd name="connsiteY12" fmla="*/ 98203 h 954119"/>
                <a:gd name="connsiteX13" fmla="*/ 722090 w 954119"/>
                <a:gd name="connsiteY13" fmla="*/ 183642 h 954119"/>
                <a:gd name="connsiteX14" fmla="*/ 574548 w 954119"/>
                <a:gd name="connsiteY14" fmla="*/ 331184 h 954119"/>
                <a:gd name="connsiteX15" fmla="*/ 523018 w 954119"/>
                <a:gd name="connsiteY15" fmla="*/ 309944 h 954119"/>
                <a:gd name="connsiteX16" fmla="*/ 523018 w 954119"/>
                <a:gd name="connsiteY16" fmla="*/ 98203 h 954119"/>
                <a:gd name="connsiteX17" fmla="*/ 431197 w 954119"/>
                <a:gd name="connsiteY17" fmla="*/ 98203 h 954119"/>
                <a:gd name="connsiteX18" fmla="*/ 431197 w 954119"/>
                <a:gd name="connsiteY18" fmla="*/ 310039 h 954119"/>
                <a:gd name="connsiteX19" fmla="*/ 379667 w 954119"/>
                <a:gd name="connsiteY19" fmla="*/ 331280 h 954119"/>
                <a:gd name="connsiteX20" fmla="*/ 232124 w 954119"/>
                <a:gd name="connsiteY20" fmla="*/ 183737 h 954119"/>
                <a:gd name="connsiteX21" fmla="*/ 431197 w 954119"/>
                <a:gd name="connsiteY21" fmla="*/ 98298 h 954119"/>
                <a:gd name="connsiteX22" fmla="*/ 168974 w 954119"/>
                <a:gd name="connsiteY22" fmla="*/ 250222 h 954119"/>
                <a:gd name="connsiteX23" fmla="*/ 314897 w 954119"/>
                <a:gd name="connsiteY23" fmla="*/ 396145 h 954119"/>
                <a:gd name="connsiteX24" fmla="*/ 293561 w 954119"/>
                <a:gd name="connsiteY24" fmla="*/ 447675 h 954119"/>
                <a:gd name="connsiteX25" fmla="*/ 94298 w 954119"/>
                <a:gd name="connsiteY25" fmla="*/ 447675 h 954119"/>
                <a:gd name="connsiteX26" fmla="*/ 168974 w 954119"/>
                <a:gd name="connsiteY26" fmla="*/ 250222 h 954119"/>
                <a:gd name="connsiteX27" fmla="*/ 97631 w 954119"/>
                <a:gd name="connsiteY27" fmla="*/ 539401 h 954119"/>
                <a:gd name="connsiteX28" fmla="*/ 293656 w 954119"/>
                <a:gd name="connsiteY28" fmla="*/ 539401 h 954119"/>
                <a:gd name="connsiteX29" fmla="*/ 314897 w 954119"/>
                <a:gd name="connsiteY29" fmla="*/ 590931 h 954119"/>
                <a:gd name="connsiteX30" fmla="*/ 181261 w 954119"/>
                <a:gd name="connsiteY30" fmla="*/ 724567 h 954119"/>
                <a:gd name="connsiteX31" fmla="*/ 97631 w 954119"/>
                <a:gd name="connsiteY31" fmla="*/ 539401 h 954119"/>
                <a:gd name="connsiteX32" fmla="*/ 431292 w 954119"/>
                <a:gd name="connsiteY32" fmla="*/ 860965 h 954119"/>
                <a:gd name="connsiteX33" fmla="*/ 247745 w 954119"/>
                <a:gd name="connsiteY33" fmla="*/ 787813 h 954119"/>
                <a:gd name="connsiteX34" fmla="*/ 379762 w 954119"/>
                <a:gd name="connsiteY34" fmla="*/ 655796 h 954119"/>
                <a:gd name="connsiteX35" fmla="*/ 431292 w 954119"/>
                <a:gd name="connsiteY35" fmla="*/ 677037 h 954119"/>
                <a:gd name="connsiteX36" fmla="*/ 431292 w 954119"/>
                <a:gd name="connsiteY36" fmla="*/ 860965 h 954119"/>
                <a:gd name="connsiteX37" fmla="*/ 373285 w 954119"/>
                <a:gd name="connsiteY37" fmla="*/ 493490 h 954119"/>
                <a:gd name="connsiteX38" fmla="*/ 477202 w 954119"/>
                <a:gd name="connsiteY38" fmla="*/ 389573 h 954119"/>
                <a:gd name="connsiteX39" fmla="*/ 581120 w 954119"/>
                <a:gd name="connsiteY39" fmla="*/ 493490 h 954119"/>
                <a:gd name="connsiteX40" fmla="*/ 477202 w 954119"/>
                <a:gd name="connsiteY40" fmla="*/ 597408 h 954119"/>
                <a:gd name="connsiteX41" fmla="*/ 373285 w 954119"/>
                <a:gd name="connsiteY41" fmla="*/ 493490 h 954119"/>
                <a:gd name="connsiteX42" fmla="*/ 523113 w 954119"/>
                <a:gd name="connsiteY42" fmla="*/ 860965 h 954119"/>
                <a:gd name="connsiteX43" fmla="*/ 523113 w 954119"/>
                <a:gd name="connsiteY43" fmla="*/ 677037 h 954119"/>
                <a:gd name="connsiteX44" fmla="*/ 574643 w 954119"/>
                <a:gd name="connsiteY44" fmla="*/ 655796 h 954119"/>
                <a:gd name="connsiteX45" fmla="*/ 706660 w 954119"/>
                <a:gd name="connsiteY45" fmla="*/ 787813 h 954119"/>
                <a:gd name="connsiteX46" fmla="*/ 523113 w 954119"/>
                <a:gd name="connsiteY46" fmla="*/ 860965 h 954119"/>
                <a:gd name="connsiteX47" fmla="*/ 773144 w 954119"/>
                <a:gd name="connsiteY47" fmla="*/ 724471 h 954119"/>
                <a:gd name="connsiteX48" fmla="*/ 639509 w 954119"/>
                <a:gd name="connsiteY48" fmla="*/ 590836 h 954119"/>
                <a:gd name="connsiteX49" fmla="*/ 660749 w 954119"/>
                <a:gd name="connsiteY49" fmla="*/ 539306 h 954119"/>
                <a:gd name="connsiteX50" fmla="*/ 856774 w 954119"/>
                <a:gd name="connsiteY50" fmla="*/ 539306 h 954119"/>
                <a:gd name="connsiteX51" fmla="*/ 773144 w 954119"/>
                <a:gd name="connsiteY51" fmla="*/ 724471 h 954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954119" h="954119">
                  <a:moveTo>
                    <a:pt x="814388" y="139732"/>
                  </a:moveTo>
                  <a:cubicBezTo>
                    <a:pt x="728091" y="53435"/>
                    <a:pt x="608838" y="0"/>
                    <a:pt x="477107" y="0"/>
                  </a:cubicBezTo>
                  <a:cubicBezTo>
                    <a:pt x="213646" y="0"/>
                    <a:pt x="0" y="213646"/>
                    <a:pt x="0" y="477107"/>
                  </a:cubicBezTo>
                  <a:cubicBezTo>
                    <a:pt x="0" y="608838"/>
                    <a:pt x="53435" y="728091"/>
                    <a:pt x="139732" y="814388"/>
                  </a:cubicBezTo>
                  <a:cubicBezTo>
                    <a:pt x="226028" y="900684"/>
                    <a:pt x="345281" y="954119"/>
                    <a:pt x="477012" y="954119"/>
                  </a:cubicBezTo>
                  <a:cubicBezTo>
                    <a:pt x="740474" y="954119"/>
                    <a:pt x="954119" y="740474"/>
                    <a:pt x="954119" y="477012"/>
                  </a:cubicBezTo>
                  <a:cubicBezTo>
                    <a:pt x="954119" y="345281"/>
                    <a:pt x="900684" y="226028"/>
                    <a:pt x="814388" y="139732"/>
                  </a:cubicBezTo>
                  <a:close/>
                  <a:moveTo>
                    <a:pt x="859917" y="447580"/>
                  </a:moveTo>
                  <a:lnTo>
                    <a:pt x="660559" y="447580"/>
                  </a:lnTo>
                  <a:cubicBezTo>
                    <a:pt x="655987" y="429197"/>
                    <a:pt x="648748" y="411861"/>
                    <a:pt x="639223" y="396050"/>
                  </a:cubicBezTo>
                  <a:lnTo>
                    <a:pt x="785146" y="250127"/>
                  </a:lnTo>
                  <a:cubicBezTo>
                    <a:pt x="826865" y="306134"/>
                    <a:pt x="853726" y="373856"/>
                    <a:pt x="859822" y="447580"/>
                  </a:cubicBezTo>
                  <a:close/>
                  <a:moveTo>
                    <a:pt x="523018" y="98203"/>
                  </a:moveTo>
                  <a:cubicBezTo>
                    <a:pt x="598170" y="107156"/>
                    <a:pt x="666655" y="137827"/>
                    <a:pt x="722090" y="183642"/>
                  </a:cubicBezTo>
                  <a:lnTo>
                    <a:pt x="574548" y="331184"/>
                  </a:lnTo>
                  <a:cubicBezTo>
                    <a:pt x="558737" y="321755"/>
                    <a:pt x="541496" y="314516"/>
                    <a:pt x="523018" y="309944"/>
                  </a:cubicBezTo>
                  <a:lnTo>
                    <a:pt x="523018" y="98203"/>
                  </a:lnTo>
                  <a:close/>
                  <a:moveTo>
                    <a:pt x="431197" y="98203"/>
                  </a:moveTo>
                  <a:lnTo>
                    <a:pt x="431197" y="310039"/>
                  </a:lnTo>
                  <a:cubicBezTo>
                    <a:pt x="412814" y="314611"/>
                    <a:pt x="395478" y="321850"/>
                    <a:pt x="379667" y="331280"/>
                  </a:cubicBezTo>
                  <a:lnTo>
                    <a:pt x="232124" y="183737"/>
                  </a:lnTo>
                  <a:cubicBezTo>
                    <a:pt x="287465" y="137827"/>
                    <a:pt x="356045" y="107156"/>
                    <a:pt x="431197" y="98298"/>
                  </a:cubicBezTo>
                  <a:close/>
                  <a:moveTo>
                    <a:pt x="168974" y="250222"/>
                  </a:moveTo>
                  <a:lnTo>
                    <a:pt x="314897" y="396145"/>
                  </a:lnTo>
                  <a:cubicBezTo>
                    <a:pt x="305372" y="411956"/>
                    <a:pt x="298132" y="429197"/>
                    <a:pt x="293561" y="447675"/>
                  </a:cubicBezTo>
                  <a:lnTo>
                    <a:pt x="94298" y="447675"/>
                  </a:lnTo>
                  <a:cubicBezTo>
                    <a:pt x="100394" y="374047"/>
                    <a:pt x="127254" y="306229"/>
                    <a:pt x="168974" y="250222"/>
                  </a:cubicBezTo>
                  <a:close/>
                  <a:moveTo>
                    <a:pt x="97631" y="539401"/>
                  </a:moveTo>
                  <a:lnTo>
                    <a:pt x="293656" y="539401"/>
                  </a:lnTo>
                  <a:cubicBezTo>
                    <a:pt x="298228" y="557784"/>
                    <a:pt x="305467" y="575119"/>
                    <a:pt x="314897" y="590931"/>
                  </a:cubicBezTo>
                  <a:lnTo>
                    <a:pt x="181261" y="724567"/>
                  </a:lnTo>
                  <a:cubicBezTo>
                    <a:pt x="138208" y="672656"/>
                    <a:pt x="108585" y="609124"/>
                    <a:pt x="97631" y="539401"/>
                  </a:cubicBezTo>
                  <a:close/>
                  <a:moveTo>
                    <a:pt x="431292" y="860965"/>
                  </a:moveTo>
                  <a:cubicBezTo>
                    <a:pt x="362998" y="852869"/>
                    <a:pt x="300228" y="826865"/>
                    <a:pt x="247745" y="787813"/>
                  </a:cubicBezTo>
                  <a:lnTo>
                    <a:pt x="379762" y="655796"/>
                  </a:lnTo>
                  <a:cubicBezTo>
                    <a:pt x="395573" y="665226"/>
                    <a:pt x="412814" y="672465"/>
                    <a:pt x="431292" y="677037"/>
                  </a:cubicBezTo>
                  <a:lnTo>
                    <a:pt x="431292" y="860965"/>
                  </a:lnTo>
                  <a:close/>
                  <a:moveTo>
                    <a:pt x="373285" y="493490"/>
                  </a:moveTo>
                  <a:cubicBezTo>
                    <a:pt x="373285" y="436055"/>
                    <a:pt x="419862" y="389573"/>
                    <a:pt x="477202" y="389573"/>
                  </a:cubicBezTo>
                  <a:cubicBezTo>
                    <a:pt x="534543" y="389573"/>
                    <a:pt x="581120" y="436055"/>
                    <a:pt x="581120" y="493490"/>
                  </a:cubicBezTo>
                  <a:cubicBezTo>
                    <a:pt x="581120" y="550926"/>
                    <a:pt x="534543" y="597408"/>
                    <a:pt x="477202" y="597408"/>
                  </a:cubicBezTo>
                  <a:cubicBezTo>
                    <a:pt x="419862" y="597408"/>
                    <a:pt x="373285" y="550926"/>
                    <a:pt x="373285" y="493490"/>
                  </a:cubicBezTo>
                  <a:close/>
                  <a:moveTo>
                    <a:pt x="523113" y="860965"/>
                  </a:moveTo>
                  <a:lnTo>
                    <a:pt x="523113" y="677037"/>
                  </a:lnTo>
                  <a:cubicBezTo>
                    <a:pt x="541496" y="672465"/>
                    <a:pt x="558832" y="665226"/>
                    <a:pt x="574643" y="655796"/>
                  </a:cubicBezTo>
                  <a:lnTo>
                    <a:pt x="706660" y="787813"/>
                  </a:lnTo>
                  <a:cubicBezTo>
                    <a:pt x="654177" y="826865"/>
                    <a:pt x="591407" y="852869"/>
                    <a:pt x="523113" y="860965"/>
                  </a:cubicBezTo>
                  <a:close/>
                  <a:moveTo>
                    <a:pt x="773144" y="724471"/>
                  </a:moveTo>
                  <a:lnTo>
                    <a:pt x="639509" y="590836"/>
                  </a:lnTo>
                  <a:cubicBezTo>
                    <a:pt x="648938" y="575024"/>
                    <a:pt x="656177" y="557784"/>
                    <a:pt x="660749" y="539306"/>
                  </a:cubicBezTo>
                  <a:lnTo>
                    <a:pt x="856774" y="539306"/>
                  </a:lnTo>
                  <a:cubicBezTo>
                    <a:pt x="845820" y="609029"/>
                    <a:pt x="816197" y="672465"/>
                    <a:pt x="773144" y="724471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18978FB-76F7-04FD-976E-298BF9971008}"/>
                </a:ext>
              </a:extLst>
            </p:cNvPr>
            <p:cNvSpPr/>
            <p:nvPr/>
          </p:nvSpPr>
          <p:spPr>
            <a:xfrm>
              <a:off x="3291519" y="5043181"/>
              <a:ext cx="130587" cy="130492"/>
            </a:xfrm>
            <a:custGeom>
              <a:avLst/>
              <a:gdLst>
                <a:gd name="connsiteX0" fmla="*/ 130588 w 130587"/>
                <a:gd name="connsiteY0" fmla="*/ 65246 h 130492"/>
                <a:gd name="connsiteX1" fmla="*/ 65342 w 130587"/>
                <a:gd name="connsiteY1" fmla="*/ 130492 h 130492"/>
                <a:gd name="connsiteX2" fmla="*/ 0 w 130587"/>
                <a:gd name="connsiteY2" fmla="*/ 65246 h 130492"/>
                <a:gd name="connsiteX3" fmla="*/ 65342 w 130587"/>
                <a:gd name="connsiteY3" fmla="*/ 0 h 130492"/>
                <a:gd name="connsiteX4" fmla="*/ 130588 w 130587"/>
                <a:gd name="connsiteY4" fmla="*/ 65246 h 130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587" h="130492">
                  <a:moveTo>
                    <a:pt x="130588" y="65246"/>
                  </a:moveTo>
                  <a:cubicBezTo>
                    <a:pt x="130588" y="101346"/>
                    <a:pt x="101346" y="130492"/>
                    <a:pt x="65342" y="130492"/>
                  </a:cubicBezTo>
                  <a:cubicBezTo>
                    <a:pt x="29337" y="130492"/>
                    <a:pt x="0" y="101346"/>
                    <a:pt x="0" y="65246"/>
                  </a:cubicBezTo>
                  <a:cubicBezTo>
                    <a:pt x="0" y="29146"/>
                    <a:pt x="29242" y="0"/>
                    <a:pt x="65342" y="0"/>
                  </a:cubicBezTo>
                  <a:cubicBezTo>
                    <a:pt x="101441" y="0"/>
                    <a:pt x="130588" y="29242"/>
                    <a:pt x="130588" y="65246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E89B502-5F49-1499-336B-70CC86D5359A}"/>
                </a:ext>
              </a:extLst>
            </p:cNvPr>
            <p:cNvSpPr/>
            <p:nvPr/>
          </p:nvSpPr>
          <p:spPr>
            <a:xfrm>
              <a:off x="4217445" y="4649893"/>
              <a:ext cx="130492" cy="130492"/>
            </a:xfrm>
            <a:custGeom>
              <a:avLst/>
              <a:gdLst>
                <a:gd name="connsiteX0" fmla="*/ 130493 w 130492"/>
                <a:gd name="connsiteY0" fmla="*/ 65246 h 130492"/>
                <a:gd name="connsiteX1" fmla="*/ 65246 w 130492"/>
                <a:gd name="connsiteY1" fmla="*/ 130493 h 130492"/>
                <a:gd name="connsiteX2" fmla="*/ 0 w 130492"/>
                <a:gd name="connsiteY2" fmla="*/ 65246 h 130492"/>
                <a:gd name="connsiteX3" fmla="*/ 65246 w 130492"/>
                <a:gd name="connsiteY3" fmla="*/ 0 h 130492"/>
                <a:gd name="connsiteX4" fmla="*/ 130493 w 130492"/>
                <a:gd name="connsiteY4" fmla="*/ 65246 h 130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492" h="130492">
                  <a:moveTo>
                    <a:pt x="130493" y="65246"/>
                  </a:moveTo>
                  <a:cubicBezTo>
                    <a:pt x="130493" y="101281"/>
                    <a:pt x="101281" y="130493"/>
                    <a:pt x="65246" y="130493"/>
                  </a:cubicBezTo>
                  <a:cubicBezTo>
                    <a:pt x="29212" y="130493"/>
                    <a:pt x="0" y="101281"/>
                    <a:pt x="0" y="65246"/>
                  </a:cubicBezTo>
                  <a:cubicBezTo>
                    <a:pt x="0" y="29212"/>
                    <a:pt x="29212" y="0"/>
                    <a:pt x="65246" y="0"/>
                  </a:cubicBezTo>
                  <a:cubicBezTo>
                    <a:pt x="101281" y="0"/>
                    <a:pt x="130493" y="29212"/>
                    <a:pt x="130493" y="65246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F7905C3-B5B7-A1E9-29F2-909FD0E90E3D}"/>
                </a:ext>
              </a:extLst>
            </p:cNvPr>
            <p:cNvSpPr/>
            <p:nvPr/>
          </p:nvSpPr>
          <p:spPr>
            <a:xfrm>
              <a:off x="3450396" y="5416942"/>
              <a:ext cx="130492" cy="130492"/>
            </a:xfrm>
            <a:custGeom>
              <a:avLst/>
              <a:gdLst>
                <a:gd name="connsiteX0" fmla="*/ 130492 w 130492"/>
                <a:gd name="connsiteY0" fmla="*/ 65246 h 130492"/>
                <a:gd name="connsiteX1" fmla="*/ 65246 w 130492"/>
                <a:gd name="connsiteY1" fmla="*/ 130492 h 130492"/>
                <a:gd name="connsiteX2" fmla="*/ 0 w 130492"/>
                <a:gd name="connsiteY2" fmla="*/ 65246 h 130492"/>
                <a:gd name="connsiteX3" fmla="*/ 65246 w 130492"/>
                <a:gd name="connsiteY3" fmla="*/ 0 h 130492"/>
                <a:gd name="connsiteX4" fmla="*/ 130492 w 130492"/>
                <a:gd name="connsiteY4" fmla="*/ 65246 h 130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492" h="130492">
                  <a:moveTo>
                    <a:pt x="130492" y="65246"/>
                  </a:moveTo>
                  <a:cubicBezTo>
                    <a:pt x="130492" y="101281"/>
                    <a:pt x="101281" y="130492"/>
                    <a:pt x="65246" y="130492"/>
                  </a:cubicBezTo>
                  <a:cubicBezTo>
                    <a:pt x="29212" y="130492"/>
                    <a:pt x="0" y="101281"/>
                    <a:pt x="0" y="65246"/>
                  </a:cubicBezTo>
                  <a:cubicBezTo>
                    <a:pt x="0" y="29212"/>
                    <a:pt x="29212" y="0"/>
                    <a:pt x="65246" y="0"/>
                  </a:cubicBezTo>
                  <a:cubicBezTo>
                    <a:pt x="101281" y="0"/>
                    <a:pt x="130492" y="29212"/>
                    <a:pt x="130492" y="65246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932ED619-05CB-A03F-C06A-7EA3853A3107}"/>
                </a:ext>
              </a:extLst>
            </p:cNvPr>
            <p:cNvSpPr/>
            <p:nvPr/>
          </p:nvSpPr>
          <p:spPr>
            <a:xfrm>
              <a:off x="4210587" y="5423800"/>
              <a:ext cx="130492" cy="130492"/>
            </a:xfrm>
            <a:custGeom>
              <a:avLst/>
              <a:gdLst>
                <a:gd name="connsiteX0" fmla="*/ 130493 w 130492"/>
                <a:gd name="connsiteY0" fmla="*/ 65246 h 130492"/>
                <a:gd name="connsiteX1" fmla="*/ 65246 w 130492"/>
                <a:gd name="connsiteY1" fmla="*/ 130492 h 130492"/>
                <a:gd name="connsiteX2" fmla="*/ 0 w 130492"/>
                <a:gd name="connsiteY2" fmla="*/ 65246 h 130492"/>
                <a:gd name="connsiteX3" fmla="*/ 65246 w 130492"/>
                <a:gd name="connsiteY3" fmla="*/ 0 h 130492"/>
                <a:gd name="connsiteX4" fmla="*/ 130493 w 130492"/>
                <a:gd name="connsiteY4" fmla="*/ 65246 h 130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492" h="130492">
                  <a:moveTo>
                    <a:pt x="130493" y="65246"/>
                  </a:moveTo>
                  <a:cubicBezTo>
                    <a:pt x="130493" y="101281"/>
                    <a:pt x="101281" y="130492"/>
                    <a:pt x="65246" y="130492"/>
                  </a:cubicBezTo>
                  <a:cubicBezTo>
                    <a:pt x="29212" y="130492"/>
                    <a:pt x="0" y="101281"/>
                    <a:pt x="0" y="65246"/>
                  </a:cubicBezTo>
                  <a:cubicBezTo>
                    <a:pt x="0" y="29212"/>
                    <a:pt x="29212" y="0"/>
                    <a:pt x="65246" y="0"/>
                  </a:cubicBezTo>
                  <a:cubicBezTo>
                    <a:pt x="101281" y="0"/>
                    <a:pt x="130493" y="29212"/>
                    <a:pt x="130493" y="65246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B1E7B14-311F-131E-679F-7D87C7374D70}"/>
                </a:ext>
              </a:extLst>
            </p:cNvPr>
            <p:cNvSpPr/>
            <p:nvPr/>
          </p:nvSpPr>
          <p:spPr>
            <a:xfrm>
              <a:off x="3443538" y="4656847"/>
              <a:ext cx="130492" cy="130492"/>
            </a:xfrm>
            <a:custGeom>
              <a:avLst/>
              <a:gdLst>
                <a:gd name="connsiteX0" fmla="*/ 130493 w 130492"/>
                <a:gd name="connsiteY0" fmla="*/ 65246 h 130492"/>
                <a:gd name="connsiteX1" fmla="*/ 65246 w 130492"/>
                <a:gd name="connsiteY1" fmla="*/ 130493 h 130492"/>
                <a:gd name="connsiteX2" fmla="*/ 0 w 130492"/>
                <a:gd name="connsiteY2" fmla="*/ 65246 h 130492"/>
                <a:gd name="connsiteX3" fmla="*/ 65246 w 130492"/>
                <a:gd name="connsiteY3" fmla="*/ 0 h 130492"/>
                <a:gd name="connsiteX4" fmla="*/ 130493 w 130492"/>
                <a:gd name="connsiteY4" fmla="*/ 65246 h 130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492" h="130492">
                  <a:moveTo>
                    <a:pt x="130493" y="65246"/>
                  </a:moveTo>
                  <a:cubicBezTo>
                    <a:pt x="130493" y="101281"/>
                    <a:pt x="101281" y="130493"/>
                    <a:pt x="65246" y="130493"/>
                  </a:cubicBezTo>
                  <a:cubicBezTo>
                    <a:pt x="29212" y="130493"/>
                    <a:pt x="0" y="101281"/>
                    <a:pt x="0" y="65246"/>
                  </a:cubicBezTo>
                  <a:cubicBezTo>
                    <a:pt x="0" y="29212"/>
                    <a:pt x="29212" y="0"/>
                    <a:pt x="65246" y="0"/>
                  </a:cubicBezTo>
                  <a:cubicBezTo>
                    <a:pt x="101281" y="0"/>
                    <a:pt x="130493" y="29212"/>
                    <a:pt x="130493" y="65246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  <p:sp>
        <p:nvSpPr>
          <p:cNvPr id="24" name="Graphic 10">
            <a:extLst>
              <a:ext uri="{FF2B5EF4-FFF2-40B4-BE49-F238E27FC236}">
                <a16:creationId xmlns:a16="http://schemas.microsoft.com/office/drawing/2014/main" id="{66ECEC3B-D0B8-D65F-46A7-25BA47B10669}"/>
              </a:ext>
            </a:extLst>
          </p:cNvPr>
          <p:cNvSpPr/>
          <p:nvPr/>
        </p:nvSpPr>
        <p:spPr>
          <a:xfrm>
            <a:off x="6657574" y="1686920"/>
            <a:ext cx="269116" cy="370997"/>
          </a:xfrm>
          <a:custGeom>
            <a:avLst/>
            <a:gdLst>
              <a:gd name="connsiteX0" fmla="*/ 718566 w 718566"/>
              <a:gd name="connsiteY0" fmla="*/ 232029 h 990600"/>
              <a:gd name="connsiteX1" fmla="*/ 718566 w 718566"/>
              <a:gd name="connsiteY1" fmla="*/ 356521 h 990600"/>
              <a:gd name="connsiteX2" fmla="*/ 421481 w 718566"/>
              <a:gd name="connsiteY2" fmla="*/ 356521 h 990600"/>
              <a:gd name="connsiteX3" fmla="*/ 421481 w 718566"/>
              <a:gd name="connsiteY3" fmla="*/ 990600 h 990600"/>
              <a:gd name="connsiteX4" fmla="*/ 296990 w 718566"/>
              <a:gd name="connsiteY4" fmla="*/ 990600 h 990600"/>
              <a:gd name="connsiteX5" fmla="*/ 296990 w 718566"/>
              <a:gd name="connsiteY5" fmla="*/ 356521 h 990600"/>
              <a:gd name="connsiteX6" fmla="*/ 0 w 718566"/>
              <a:gd name="connsiteY6" fmla="*/ 356521 h 990600"/>
              <a:gd name="connsiteX7" fmla="*/ 0 w 718566"/>
              <a:gd name="connsiteY7" fmla="*/ 232029 h 990600"/>
              <a:gd name="connsiteX8" fmla="*/ 296990 w 718566"/>
              <a:gd name="connsiteY8" fmla="*/ 232029 h 990600"/>
              <a:gd name="connsiteX9" fmla="*/ 296990 w 718566"/>
              <a:gd name="connsiteY9" fmla="*/ 0 h 990600"/>
              <a:gd name="connsiteX10" fmla="*/ 421481 w 718566"/>
              <a:gd name="connsiteY10" fmla="*/ 0 h 990600"/>
              <a:gd name="connsiteX11" fmla="*/ 421481 w 718566"/>
              <a:gd name="connsiteY11" fmla="*/ 232029 h 990600"/>
              <a:gd name="connsiteX12" fmla="*/ 718566 w 718566"/>
              <a:gd name="connsiteY12" fmla="*/ 232029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8566" h="990600">
                <a:moveTo>
                  <a:pt x="718566" y="232029"/>
                </a:moveTo>
                <a:lnTo>
                  <a:pt x="718566" y="356521"/>
                </a:lnTo>
                <a:lnTo>
                  <a:pt x="421481" y="356521"/>
                </a:lnTo>
                <a:lnTo>
                  <a:pt x="421481" y="990600"/>
                </a:lnTo>
                <a:lnTo>
                  <a:pt x="296990" y="990600"/>
                </a:lnTo>
                <a:lnTo>
                  <a:pt x="296990" y="356521"/>
                </a:lnTo>
                <a:lnTo>
                  <a:pt x="0" y="356521"/>
                </a:lnTo>
                <a:lnTo>
                  <a:pt x="0" y="232029"/>
                </a:lnTo>
                <a:lnTo>
                  <a:pt x="296990" y="232029"/>
                </a:lnTo>
                <a:lnTo>
                  <a:pt x="296990" y="0"/>
                </a:lnTo>
                <a:lnTo>
                  <a:pt x="421481" y="0"/>
                </a:lnTo>
                <a:lnTo>
                  <a:pt x="421481" y="232029"/>
                </a:lnTo>
                <a:lnTo>
                  <a:pt x="718566" y="232029"/>
                </a:lnTo>
                <a:close/>
              </a:path>
            </a:pathLst>
          </a:custGeom>
          <a:solidFill>
            <a:srgbClr val="4E83BE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sp>
        <p:nvSpPr>
          <p:cNvPr id="25" name="Graphic 18">
            <a:extLst>
              <a:ext uri="{FF2B5EF4-FFF2-40B4-BE49-F238E27FC236}">
                <a16:creationId xmlns:a16="http://schemas.microsoft.com/office/drawing/2014/main" id="{6B6FFAD1-615A-07BD-0836-5FB2155CA771}"/>
              </a:ext>
            </a:extLst>
          </p:cNvPr>
          <p:cNvSpPr/>
          <p:nvPr/>
        </p:nvSpPr>
        <p:spPr>
          <a:xfrm>
            <a:off x="9473708" y="4170555"/>
            <a:ext cx="322273" cy="372294"/>
          </a:xfrm>
          <a:custGeom>
            <a:avLst/>
            <a:gdLst>
              <a:gd name="connsiteX0" fmla="*/ 937070 w 937069"/>
              <a:gd name="connsiteY0" fmla="*/ 270891 h 1082516"/>
              <a:gd name="connsiteX1" fmla="*/ 624935 w 937069"/>
              <a:gd name="connsiteY1" fmla="*/ 270891 h 1082516"/>
              <a:gd name="connsiteX2" fmla="*/ 468630 w 937069"/>
              <a:gd name="connsiteY2" fmla="*/ 0 h 1082516"/>
              <a:gd name="connsiteX3" fmla="*/ 312230 w 937069"/>
              <a:gd name="connsiteY3" fmla="*/ 270891 h 1082516"/>
              <a:gd name="connsiteX4" fmla="*/ 0 w 937069"/>
              <a:gd name="connsiteY4" fmla="*/ 270891 h 1082516"/>
              <a:gd name="connsiteX5" fmla="*/ 156115 w 937069"/>
              <a:gd name="connsiteY5" fmla="*/ 541211 h 1082516"/>
              <a:gd name="connsiteX6" fmla="*/ 0 w 937069"/>
              <a:gd name="connsiteY6" fmla="*/ 811530 h 1082516"/>
              <a:gd name="connsiteX7" fmla="*/ 312134 w 937069"/>
              <a:gd name="connsiteY7" fmla="*/ 811530 h 1082516"/>
              <a:gd name="connsiteX8" fmla="*/ 468535 w 937069"/>
              <a:gd name="connsiteY8" fmla="*/ 1082516 h 1082516"/>
              <a:gd name="connsiteX9" fmla="*/ 624935 w 937069"/>
              <a:gd name="connsiteY9" fmla="*/ 811530 h 1082516"/>
              <a:gd name="connsiteX10" fmla="*/ 937070 w 937069"/>
              <a:gd name="connsiteY10" fmla="*/ 811530 h 1082516"/>
              <a:gd name="connsiteX11" fmla="*/ 781050 w 937069"/>
              <a:gd name="connsiteY11" fmla="*/ 541211 h 1082516"/>
              <a:gd name="connsiteX12" fmla="*/ 937070 w 937069"/>
              <a:gd name="connsiteY12" fmla="*/ 270891 h 1082516"/>
              <a:gd name="connsiteX13" fmla="*/ 468535 w 937069"/>
              <a:gd name="connsiteY13" fmla="*/ 206407 h 1082516"/>
              <a:gd name="connsiteX14" fmla="*/ 505778 w 937069"/>
              <a:gd name="connsiteY14" fmla="*/ 270891 h 1082516"/>
              <a:gd name="connsiteX15" fmla="*/ 431292 w 937069"/>
              <a:gd name="connsiteY15" fmla="*/ 270891 h 1082516"/>
              <a:gd name="connsiteX16" fmla="*/ 468535 w 937069"/>
              <a:gd name="connsiteY16" fmla="*/ 206407 h 1082516"/>
              <a:gd name="connsiteX17" fmla="*/ 252603 w 937069"/>
              <a:gd name="connsiteY17" fmla="*/ 374047 h 1082516"/>
              <a:gd name="connsiteX18" fmla="*/ 215646 w 937069"/>
              <a:gd name="connsiteY18" fmla="*/ 438055 h 1082516"/>
              <a:gd name="connsiteX19" fmla="*/ 178689 w 937069"/>
              <a:gd name="connsiteY19" fmla="*/ 374047 h 1082516"/>
              <a:gd name="connsiteX20" fmla="*/ 252603 w 937069"/>
              <a:gd name="connsiteY20" fmla="*/ 374047 h 1082516"/>
              <a:gd name="connsiteX21" fmla="*/ 178784 w 937069"/>
              <a:gd name="connsiteY21" fmla="*/ 708374 h 1082516"/>
              <a:gd name="connsiteX22" fmla="*/ 215646 w 937069"/>
              <a:gd name="connsiteY22" fmla="*/ 644462 h 1082516"/>
              <a:gd name="connsiteX23" fmla="*/ 252508 w 937069"/>
              <a:gd name="connsiteY23" fmla="*/ 708374 h 1082516"/>
              <a:gd name="connsiteX24" fmla="*/ 178784 w 937069"/>
              <a:gd name="connsiteY24" fmla="*/ 708374 h 1082516"/>
              <a:gd name="connsiteX25" fmla="*/ 468630 w 937069"/>
              <a:gd name="connsiteY25" fmla="*/ 876110 h 1082516"/>
              <a:gd name="connsiteX26" fmla="*/ 431387 w 937069"/>
              <a:gd name="connsiteY26" fmla="*/ 811530 h 1082516"/>
              <a:gd name="connsiteX27" fmla="*/ 505873 w 937069"/>
              <a:gd name="connsiteY27" fmla="*/ 811530 h 1082516"/>
              <a:gd name="connsiteX28" fmla="*/ 468630 w 937069"/>
              <a:gd name="connsiteY28" fmla="*/ 876110 h 1082516"/>
              <a:gd name="connsiteX29" fmla="*/ 565404 w 937069"/>
              <a:gd name="connsiteY29" fmla="*/ 708374 h 1082516"/>
              <a:gd name="connsiteX30" fmla="*/ 371761 w 937069"/>
              <a:gd name="connsiteY30" fmla="*/ 708374 h 1082516"/>
              <a:gd name="connsiteX31" fmla="*/ 275368 w 937069"/>
              <a:gd name="connsiteY31" fmla="*/ 541306 h 1082516"/>
              <a:gd name="connsiteX32" fmla="*/ 371856 w 937069"/>
              <a:gd name="connsiteY32" fmla="*/ 374047 h 1082516"/>
              <a:gd name="connsiteX33" fmla="*/ 565499 w 937069"/>
              <a:gd name="connsiteY33" fmla="*/ 374047 h 1082516"/>
              <a:gd name="connsiteX34" fmla="*/ 661988 w 937069"/>
              <a:gd name="connsiteY34" fmla="*/ 541211 h 1082516"/>
              <a:gd name="connsiteX35" fmla="*/ 565499 w 937069"/>
              <a:gd name="connsiteY35" fmla="*/ 708374 h 1082516"/>
              <a:gd name="connsiteX36" fmla="*/ 684562 w 937069"/>
              <a:gd name="connsiteY36" fmla="*/ 708374 h 1082516"/>
              <a:gd name="connsiteX37" fmla="*/ 721519 w 937069"/>
              <a:gd name="connsiteY37" fmla="*/ 644462 h 1082516"/>
              <a:gd name="connsiteX38" fmla="*/ 758381 w 937069"/>
              <a:gd name="connsiteY38" fmla="*/ 708374 h 1082516"/>
              <a:gd name="connsiteX39" fmla="*/ 684562 w 937069"/>
              <a:gd name="connsiteY39" fmla="*/ 708374 h 1082516"/>
              <a:gd name="connsiteX40" fmla="*/ 721424 w 937069"/>
              <a:gd name="connsiteY40" fmla="*/ 438055 h 1082516"/>
              <a:gd name="connsiteX41" fmla="*/ 684562 w 937069"/>
              <a:gd name="connsiteY41" fmla="*/ 374142 h 1082516"/>
              <a:gd name="connsiteX42" fmla="*/ 758381 w 937069"/>
              <a:gd name="connsiteY42" fmla="*/ 374142 h 1082516"/>
              <a:gd name="connsiteX43" fmla="*/ 721424 w 937069"/>
              <a:gd name="connsiteY43" fmla="*/ 438055 h 1082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937069" h="1082516">
                <a:moveTo>
                  <a:pt x="937070" y="270891"/>
                </a:moveTo>
                <a:lnTo>
                  <a:pt x="624935" y="270891"/>
                </a:lnTo>
                <a:lnTo>
                  <a:pt x="468630" y="0"/>
                </a:lnTo>
                <a:lnTo>
                  <a:pt x="312230" y="270891"/>
                </a:lnTo>
                <a:lnTo>
                  <a:pt x="0" y="270891"/>
                </a:lnTo>
                <a:lnTo>
                  <a:pt x="156115" y="541211"/>
                </a:lnTo>
                <a:lnTo>
                  <a:pt x="0" y="811530"/>
                </a:lnTo>
                <a:lnTo>
                  <a:pt x="312134" y="811530"/>
                </a:lnTo>
                <a:lnTo>
                  <a:pt x="468535" y="1082516"/>
                </a:lnTo>
                <a:lnTo>
                  <a:pt x="624935" y="811530"/>
                </a:lnTo>
                <a:lnTo>
                  <a:pt x="937070" y="811530"/>
                </a:lnTo>
                <a:lnTo>
                  <a:pt x="781050" y="541211"/>
                </a:lnTo>
                <a:lnTo>
                  <a:pt x="937070" y="270891"/>
                </a:lnTo>
                <a:close/>
                <a:moveTo>
                  <a:pt x="468535" y="206407"/>
                </a:moveTo>
                <a:lnTo>
                  <a:pt x="505778" y="270891"/>
                </a:lnTo>
                <a:lnTo>
                  <a:pt x="431292" y="270891"/>
                </a:lnTo>
                <a:lnTo>
                  <a:pt x="468535" y="206407"/>
                </a:lnTo>
                <a:close/>
                <a:moveTo>
                  <a:pt x="252603" y="374047"/>
                </a:moveTo>
                <a:lnTo>
                  <a:pt x="215646" y="438055"/>
                </a:lnTo>
                <a:lnTo>
                  <a:pt x="178689" y="374047"/>
                </a:lnTo>
                <a:lnTo>
                  <a:pt x="252603" y="374047"/>
                </a:lnTo>
                <a:close/>
                <a:moveTo>
                  <a:pt x="178784" y="708374"/>
                </a:moveTo>
                <a:lnTo>
                  <a:pt x="215646" y="644462"/>
                </a:lnTo>
                <a:lnTo>
                  <a:pt x="252508" y="708374"/>
                </a:lnTo>
                <a:lnTo>
                  <a:pt x="178784" y="708374"/>
                </a:lnTo>
                <a:close/>
                <a:moveTo>
                  <a:pt x="468630" y="876110"/>
                </a:moveTo>
                <a:lnTo>
                  <a:pt x="431387" y="811530"/>
                </a:lnTo>
                <a:lnTo>
                  <a:pt x="505873" y="811530"/>
                </a:lnTo>
                <a:lnTo>
                  <a:pt x="468630" y="876110"/>
                </a:lnTo>
                <a:close/>
                <a:moveTo>
                  <a:pt x="565404" y="708374"/>
                </a:moveTo>
                <a:lnTo>
                  <a:pt x="371761" y="708374"/>
                </a:lnTo>
                <a:lnTo>
                  <a:pt x="275368" y="541306"/>
                </a:lnTo>
                <a:lnTo>
                  <a:pt x="371856" y="374047"/>
                </a:lnTo>
                <a:lnTo>
                  <a:pt x="565499" y="374047"/>
                </a:lnTo>
                <a:lnTo>
                  <a:pt x="661988" y="541211"/>
                </a:lnTo>
                <a:lnTo>
                  <a:pt x="565499" y="708374"/>
                </a:lnTo>
                <a:close/>
                <a:moveTo>
                  <a:pt x="684562" y="708374"/>
                </a:moveTo>
                <a:lnTo>
                  <a:pt x="721519" y="644462"/>
                </a:lnTo>
                <a:lnTo>
                  <a:pt x="758381" y="708374"/>
                </a:lnTo>
                <a:lnTo>
                  <a:pt x="684562" y="708374"/>
                </a:lnTo>
                <a:close/>
                <a:moveTo>
                  <a:pt x="721424" y="438055"/>
                </a:moveTo>
                <a:lnTo>
                  <a:pt x="684562" y="374142"/>
                </a:lnTo>
                <a:lnTo>
                  <a:pt x="758381" y="374142"/>
                </a:lnTo>
                <a:lnTo>
                  <a:pt x="721424" y="438055"/>
                </a:lnTo>
                <a:close/>
              </a:path>
            </a:pathLst>
          </a:custGeom>
          <a:solidFill>
            <a:srgbClr val="D17E3F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5A24EFB-77D2-F472-0256-133BCAD29025}"/>
              </a:ext>
            </a:extLst>
          </p:cNvPr>
          <p:cNvGrpSpPr/>
          <p:nvPr/>
        </p:nvGrpSpPr>
        <p:grpSpPr>
          <a:xfrm>
            <a:off x="9244444" y="4122200"/>
            <a:ext cx="114940" cy="449311"/>
            <a:chOff x="11105366" y="1225403"/>
            <a:chExt cx="439471" cy="1717932"/>
          </a:xfrm>
          <a:solidFill>
            <a:srgbClr val="8262A6"/>
          </a:solidFill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E78C718-A016-81B2-3E78-4EE23B163BEC}"/>
                </a:ext>
              </a:extLst>
            </p:cNvPr>
            <p:cNvSpPr/>
            <p:nvPr/>
          </p:nvSpPr>
          <p:spPr>
            <a:xfrm>
              <a:off x="11217778" y="1653211"/>
              <a:ext cx="227634" cy="227634"/>
            </a:xfrm>
            <a:custGeom>
              <a:avLst/>
              <a:gdLst>
                <a:gd name="connsiteX0" fmla="*/ 227635 w 227634"/>
                <a:gd name="connsiteY0" fmla="*/ 113817 h 227634"/>
                <a:gd name="connsiteX1" fmla="*/ 113817 w 227634"/>
                <a:gd name="connsiteY1" fmla="*/ 227635 h 227634"/>
                <a:gd name="connsiteX2" fmla="*/ 0 w 227634"/>
                <a:gd name="connsiteY2" fmla="*/ 113817 h 227634"/>
                <a:gd name="connsiteX3" fmla="*/ 113817 w 227634"/>
                <a:gd name="connsiteY3" fmla="*/ 0 h 227634"/>
                <a:gd name="connsiteX4" fmla="*/ 227635 w 227634"/>
                <a:gd name="connsiteY4" fmla="*/ 113817 h 227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634" h="227634">
                  <a:moveTo>
                    <a:pt x="227635" y="113817"/>
                  </a:moveTo>
                  <a:cubicBezTo>
                    <a:pt x="227635" y="176677"/>
                    <a:pt x="176677" y="227635"/>
                    <a:pt x="113817" y="227635"/>
                  </a:cubicBezTo>
                  <a:cubicBezTo>
                    <a:pt x="50958" y="227635"/>
                    <a:pt x="0" y="176677"/>
                    <a:pt x="0" y="113817"/>
                  </a:cubicBezTo>
                  <a:cubicBezTo>
                    <a:pt x="0" y="50958"/>
                    <a:pt x="50958" y="0"/>
                    <a:pt x="113817" y="0"/>
                  </a:cubicBezTo>
                  <a:cubicBezTo>
                    <a:pt x="176677" y="0"/>
                    <a:pt x="227635" y="50958"/>
                    <a:pt x="227635" y="113817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544206D0-552A-3553-B1DC-E879EAB5586C}"/>
                </a:ext>
              </a:extLst>
            </p:cNvPr>
            <p:cNvSpPr/>
            <p:nvPr/>
          </p:nvSpPr>
          <p:spPr>
            <a:xfrm>
              <a:off x="11105366" y="1225403"/>
              <a:ext cx="439471" cy="1717932"/>
            </a:xfrm>
            <a:custGeom>
              <a:avLst/>
              <a:gdLst>
                <a:gd name="connsiteX0" fmla="*/ 0 w 439471"/>
                <a:gd name="connsiteY0" fmla="*/ 1717932 h 1717932"/>
                <a:gd name="connsiteX1" fmla="*/ 0 w 439471"/>
                <a:gd name="connsiteY1" fmla="*/ 0 h 1717932"/>
                <a:gd name="connsiteX2" fmla="*/ 439471 w 439471"/>
                <a:gd name="connsiteY2" fmla="*/ 239711 h 1717932"/>
                <a:gd name="connsiteX3" fmla="*/ 439471 w 439471"/>
                <a:gd name="connsiteY3" fmla="*/ 1717932 h 1717932"/>
                <a:gd name="connsiteX4" fmla="*/ 0 w 439471"/>
                <a:gd name="connsiteY4" fmla="*/ 1717932 h 17179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9471" h="1717932">
                  <a:moveTo>
                    <a:pt x="0" y="1717932"/>
                  </a:moveTo>
                  <a:lnTo>
                    <a:pt x="0" y="0"/>
                  </a:lnTo>
                  <a:cubicBezTo>
                    <a:pt x="6038" y="890109"/>
                    <a:pt x="351378" y="1115014"/>
                    <a:pt x="439471" y="239711"/>
                  </a:cubicBezTo>
                  <a:lnTo>
                    <a:pt x="439471" y="1717932"/>
                  </a:lnTo>
                  <a:cubicBezTo>
                    <a:pt x="372885" y="958846"/>
                    <a:pt x="93221" y="913517"/>
                    <a:pt x="0" y="1717932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72CC32F9-C0D8-E4B7-7A32-DBC7AA4FC936}"/>
              </a:ext>
            </a:extLst>
          </p:cNvPr>
          <p:cNvGrpSpPr/>
          <p:nvPr/>
        </p:nvGrpSpPr>
        <p:grpSpPr>
          <a:xfrm>
            <a:off x="3625173" y="1677638"/>
            <a:ext cx="376364" cy="372294"/>
            <a:chOff x="9560072" y="4679552"/>
            <a:chExt cx="959583" cy="949206"/>
          </a:xfrm>
          <a:solidFill>
            <a:srgbClr val="C35993"/>
          </a:solidFill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8D424FE2-EF09-C68E-D942-EB7052C28F63}"/>
                </a:ext>
              </a:extLst>
            </p:cNvPr>
            <p:cNvSpPr/>
            <p:nvPr/>
          </p:nvSpPr>
          <p:spPr>
            <a:xfrm rot="2553000">
              <a:off x="10090872" y="4679552"/>
              <a:ext cx="124777" cy="124777"/>
            </a:xfrm>
            <a:custGeom>
              <a:avLst/>
              <a:gdLst>
                <a:gd name="connsiteX0" fmla="*/ 0 w 124777"/>
                <a:gd name="connsiteY0" fmla="*/ 0 h 124777"/>
                <a:gd name="connsiteX1" fmla="*/ 124777 w 124777"/>
                <a:gd name="connsiteY1" fmla="*/ 0 h 124777"/>
                <a:gd name="connsiteX2" fmla="*/ 124777 w 124777"/>
                <a:gd name="connsiteY2" fmla="*/ 124777 h 124777"/>
                <a:gd name="connsiteX3" fmla="*/ 0 w 124777"/>
                <a:gd name="connsiteY3" fmla="*/ 124777 h 1247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777" h="124777">
                  <a:moveTo>
                    <a:pt x="0" y="0"/>
                  </a:moveTo>
                  <a:lnTo>
                    <a:pt x="124777" y="0"/>
                  </a:lnTo>
                  <a:lnTo>
                    <a:pt x="124777" y="124777"/>
                  </a:lnTo>
                  <a:lnTo>
                    <a:pt x="0" y="124777"/>
                  </a:ln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B09E8C4D-5A81-9866-1F49-01CC2399A24B}"/>
                </a:ext>
              </a:extLst>
            </p:cNvPr>
            <p:cNvSpPr/>
            <p:nvPr/>
          </p:nvSpPr>
          <p:spPr>
            <a:xfrm>
              <a:off x="9976203" y="4706002"/>
              <a:ext cx="456201" cy="250209"/>
            </a:xfrm>
            <a:custGeom>
              <a:avLst/>
              <a:gdLst>
                <a:gd name="connsiteX0" fmla="*/ 49 w 456201"/>
                <a:gd name="connsiteY0" fmla="*/ 0 h 250209"/>
                <a:gd name="connsiteX1" fmla="*/ 378953 w 456201"/>
                <a:gd name="connsiteY1" fmla="*/ 48292 h 250209"/>
                <a:gd name="connsiteX2" fmla="*/ 456201 w 456201"/>
                <a:gd name="connsiteY2" fmla="*/ 149638 h 250209"/>
                <a:gd name="connsiteX3" fmla="*/ 49 w 456201"/>
                <a:gd name="connsiteY3" fmla="*/ 0 h 2502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6201" h="250209">
                  <a:moveTo>
                    <a:pt x="49" y="0"/>
                  </a:moveTo>
                  <a:cubicBezTo>
                    <a:pt x="76344" y="183166"/>
                    <a:pt x="213218" y="193072"/>
                    <a:pt x="378953" y="48292"/>
                  </a:cubicBezTo>
                  <a:lnTo>
                    <a:pt x="456201" y="149638"/>
                  </a:lnTo>
                  <a:cubicBezTo>
                    <a:pt x="239031" y="344329"/>
                    <a:pt x="-3952" y="235744"/>
                    <a:pt x="49" y="0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EC79DCF8-B6D2-44E3-30E3-3142752B4232}"/>
                </a:ext>
              </a:extLst>
            </p:cNvPr>
            <p:cNvSpPr/>
            <p:nvPr/>
          </p:nvSpPr>
          <p:spPr>
            <a:xfrm>
              <a:off x="9560072" y="4853732"/>
              <a:ext cx="959583" cy="775026"/>
            </a:xfrm>
            <a:custGeom>
              <a:avLst/>
              <a:gdLst>
                <a:gd name="connsiteX0" fmla="*/ 86424 w 959583"/>
                <a:gd name="connsiteY0" fmla="*/ 78299 h 775026"/>
                <a:gd name="connsiteX1" fmla="*/ 154814 w 959583"/>
                <a:gd name="connsiteY1" fmla="*/ 202981 h 775026"/>
                <a:gd name="connsiteX2" fmla="*/ 215964 w 959583"/>
                <a:gd name="connsiteY2" fmla="*/ 267370 h 775026"/>
                <a:gd name="connsiteX3" fmla="*/ 265018 w 959583"/>
                <a:gd name="connsiteY3" fmla="*/ 425009 h 775026"/>
                <a:gd name="connsiteX4" fmla="*/ 390462 w 959583"/>
                <a:gd name="connsiteY4" fmla="*/ 611603 h 775026"/>
                <a:gd name="connsiteX5" fmla="*/ 2699 w 959583"/>
                <a:gd name="connsiteY5" fmla="*/ 319567 h 775026"/>
                <a:gd name="connsiteX6" fmla="*/ 247492 w 959583"/>
                <a:gd name="connsiteY6" fmla="*/ 764194 h 775026"/>
                <a:gd name="connsiteX7" fmla="*/ 431610 w 959583"/>
                <a:gd name="connsiteY7" fmla="*/ 745430 h 775026"/>
                <a:gd name="connsiteX8" fmla="*/ 486188 w 959583"/>
                <a:gd name="connsiteY8" fmla="*/ 408816 h 775026"/>
                <a:gd name="connsiteX9" fmla="*/ 681641 w 959583"/>
                <a:gd name="connsiteY9" fmla="*/ 326806 h 775026"/>
                <a:gd name="connsiteX10" fmla="*/ 712979 w 959583"/>
                <a:gd name="connsiteY10" fmla="*/ 266322 h 775026"/>
                <a:gd name="connsiteX11" fmla="*/ 757937 w 959583"/>
                <a:gd name="connsiteY11" fmla="*/ 222221 h 775026"/>
                <a:gd name="connsiteX12" fmla="*/ 849567 w 959583"/>
                <a:gd name="connsiteY12" fmla="*/ 215268 h 775026"/>
                <a:gd name="connsiteX13" fmla="*/ 882047 w 959583"/>
                <a:gd name="connsiteY13" fmla="*/ 277466 h 775026"/>
                <a:gd name="connsiteX14" fmla="*/ 837947 w 959583"/>
                <a:gd name="connsiteY14" fmla="*/ 510257 h 775026"/>
                <a:gd name="connsiteX15" fmla="*/ 678022 w 959583"/>
                <a:gd name="connsiteY15" fmla="*/ 550929 h 775026"/>
                <a:gd name="connsiteX16" fmla="*/ 592297 w 959583"/>
                <a:gd name="connsiteY16" fmla="*/ 442630 h 775026"/>
                <a:gd name="connsiteX17" fmla="*/ 695072 w 959583"/>
                <a:gd name="connsiteY17" fmla="*/ 683517 h 775026"/>
                <a:gd name="connsiteX18" fmla="*/ 925672 w 959583"/>
                <a:gd name="connsiteY18" fmla="*/ 580171 h 775026"/>
                <a:gd name="connsiteX19" fmla="*/ 932816 w 959583"/>
                <a:gd name="connsiteY19" fmla="*/ 267846 h 775026"/>
                <a:gd name="connsiteX20" fmla="*/ 894239 w 959583"/>
                <a:gd name="connsiteY20" fmla="*/ 197171 h 775026"/>
                <a:gd name="connsiteX21" fmla="*/ 838614 w 959583"/>
                <a:gd name="connsiteY21" fmla="*/ 144593 h 775026"/>
                <a:gd name="connsiteX22" fmla="*/ 693833 w 959583"/>
                <a:gd name="connsiteY22" fmla="*/ 125352 h 775026"/>
                <a:gd name="connsiteX23" fmla="*/ 663449 w 959583"/>
                <a:gd name="connsiteY23" fmla="*/ 135925 h 775026"/>
                <a:gd name="connsiteX24" fmla="*/ 620205 w 959583"/>
                <a:gd name="connsiteY24" fmla="*/ 172215 h 775026"/>
                <a:gd name="connsiteX25" fmla="*/ 555435 w 959583"/>
                <a:gd name="connsiteY25" fmla="*/ 274323 h 775026"/>
                <a:gd name="connsiteX26" fmla="*/ 457423 w 959583"/>
                <a:gd name="connsiteY26" fmla="*/ 370240 h 775026"/>
                <a:gd name="connsiteX27" fmla="*/ 370555 w 959583"/>
                <a:gd name="connsiteY27" fmla="*/ 336426 h 775026"/>
                <a:gd name="connsiteX28" fmla="*/ 86615 w 959583"/>
                <a:gd name="connsiteY28" fmla="*/ 78203 h 775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959583" h="775026">
                  <a:moveTo>
                    <a:pt x="86424" y="78299"/>
                  </a:moveTo>
                  <a:lnTo>
                    <a:pt x="154814" y="202981"/>
                  </a:lnTo>
                  <a:cubicBezTo>
                    <a:pt x="416180" y="-17428"/>
                    <a:pt x="556197" y="310804"/>
                    <a:pt x="215964" y="267370"/>
                  </a:cubicBezTo>
                  <a:lnTo>
                    <a:pt x="265018" y="425009"/>
                  </a:lnTo>
                  <a:cubicBezTo>
                    <a:pt x="470948" y="359858"/>
                    <a:pt x="476568" y="571408"/>
                    <a:pt x="390462" y="611603"/>
                  </a:cubicBezTo>
                  <a:cubicBezTo>
                    <a:pt x="268542" y="668563"/>
                    <a:pt x="75947" y="693423"/>
                    <a:pt x="2699" y="319567"/>
                  </a:cubicBezTo>
                  <a:cubicBezTo>
                    <a:pt x="-16541" y="562359"/>
                    <a:pt x="67279" y="708473"/>
                    <a:pt x="247492" y="764194"/>
                  </a:cubicBezTo>
                  <a:cubicBezTo>
                    <a:pt x="308928" y="783149"/>
                    <a:pt x="375889" y="777434"/>
                    <a:pt x="431610" y="745430"/>
                  </a:cubicBezTo>
                  <a:cubicBezTo>
                    <a:pt x="546768" y="679136"/>
                    <a:pt x="554102" y="542833"/>
                    <a:pt x="486188" y="408816"/>
                  </a:cubicBezTo>
                  <a:cubicBezTo>
                    <a:pt x="564674" y="419294"/>
                    <a:pt x="637922" y="415007"/>
                    <a:pt x="681641" y="326806"/>
                  </a:cubicBezTo>
                  <a:cubicBezTo>
                    <a:pt x="691928" y="305946"/>
                    <a:pt x="698977" y="285467"/>
                    <a:pt x="712979" y="266322"/>
                  </a:cubicBezTo>
                  <a:cubicBezTo>
                    <a:pt x="725457" y="249368"/>
                    <a:pt x="740506" y="234032"/>
                    <a:pt x="757937" y="222221"/>
                  </a:cubicBezTo>
                  <a:cubicBezTo>
                    <a:pt x="784512" y="204124"/>
                    <a:pt x="822040" y="192503"/>
                    <a:pt x="849567" y="215268"/>
                  </a:cubicBezTo>
                  <a:cubicBezTo>
                    <a:pt x="867855" y="230413"/>
                    <a:pt x="875475" y="255559"/>
                    <a:pt x="882047" y="277466"/>
                  </a:cubicBezTo>
                  <a:cubicBezTo>
                    <a:pt x="906146" y="357000"/>
                    <a:pt x="902241" y="450536"/>
                    <a:pt x="837947" y="510257"/>
                  </a:cubicBezTo>
                  <a:cubicBezTo>
                    <a:pt x="796132" y="549119"/>
                    <a:pt x="733458" y="567979"/>
                    <a:pt x="678022" y="550929"/>
                  </a:cubicBezTo>
                  <a:cubicBezTo>
                    <a:pt x="628683" y="535880"/>
                    <a:pt x="598012" y="493112"/>
                    <a:pt x="592297" y="442630"/>
                  </a:cubicBezTo>
                  <a:cubicBezTo>
                    <a:pt x="574390" y="569884"/>
                    <a:pt x="601822" y="656371"/>
                    <a:pt x="695072" y="683517"/>
                  </a:cubicBezTo>
                  <a:cubicBezTo>
                    <a:pt x="788322" y="710663"/>
                    <a:pt x="883953" y="665515"/>
                    <a:pt x="925672" y="580171"/>
                  </a:cubicBezTo>
                  <a:cubicBezTo>
                    <a:pt x="971487" y="486540"/>
                    <a:pt x="967868" y="364334"/>
                    <a:pt x="932816" y="267846"/>
                  </a:cubicBezTo>
                  <a:cubicBezTo>
                    <a:pt x="923386" y="241843"/>
                    <a:pt x="910432" y="219554"/>
                    <a:pt x="894239" y="197171"/>
                  </a:cubicBezTo>
                  <a:cubicBezTo>
                    <a:pt x="879190" y="176406"/>
                    <a:pt x="861093" y="157166"/>
                    <a:pt x="838614" y="144593"/>
                  </a:cubicBezTo>
                  <a:cubicBezTo>
                    <a:pt x="795846" y="120590"/>
                    <a:pt x="741363" y="114017"/>
                    <a:pt x="693833" y="125352"/>
                  </a:cubicBezTo>
                  <a:cubicBezTo>
                    <a:pt x="683356" y="127829"/>
                    <a:pt x="673164" y="131353"/>
                    <a:pt x="663449" y="135925"/>
                  </a:cubicBezTo>
                  <a:cubicBezTo>
                    <a:pt x="646589" y="144021"/>
                    <a:pt x="632207" y="158118"/>
                    <a:pt x="620205" y="172215"/>
                  </a:cubicBezTo>
                  <a:cubicBezTo>
                    <a:pt x="593916" y="202886"/>
                    <a:pt x="575247" y="239366"/>
                    <a:pt x="555435" y="274323"/>
                  </a:cubicBezTo>
                  <a:cubicBezTo>
                    <a:pt x="535623" y="309280"/>
                    <a:pt x="506000" y="369383"/>
                    <a:pt x="457423" y="370240"/>
                  </a:cubicBezTo>
                  <a:lnTo>
                    <a:pt x="370555" y="336426"/>
                  </a:lnTo>
                  <a:cubicBezTo>
                    <a:pt x="659543" y="138211"/>
                    <a:pt x="377794" y="-136585"/>
                    <a:pt x="86615" y="78203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  <p:sp>
        <p:nvSpPr>
          <p:cNvPr id="33" name="Graphic 10">
            <a:extLst>
              <a:ext uri="{FF2B5EF4-FFF2-40B4-BE49-F238E27FC236}">
                <a16:creationId xmlns:a16="http://schemas.microsoft.com/office/drawing/2014/main" id="{F161FA8E-6B27-0B4D-6457-7CBA0E4D9E78}"/>
              </a:ext>
            </a:extLst>
          </p:cNvPr>
          <p:cNvSpPr/>
          <p:nvPr/>
        </p:nvSpPr>
        <p:spPr>
          <a:xfrm>
            <a:off x="8164250" y="1681135"/>
            <a:ext cx="269116" cy="370997"/>
          </a:xfrm>
          <a:custGeom>
            <a:avLst/>
            <a:gdLst>
              <a:gd name="connsiteX0" fmla="*/ 718566 w 718566"/>
              <a:gd name="connsiteY0" fmla="*/ 232029 h 990600"/>
              <a:gd name="connsiteX1" fmla="*/ 718566 w 718566"/>
              <a:gd name="connsiteY1" fmla="*/ 356521 h 990600"/>
              <a:gd name="connsiteX2" fmla="*/ 421481 w 718566"/>
              <a:gd name="connsiteY2" fmla="*/ 356521 h 990600"/>
              <a:gd name="connsiteX3" fmla="*/ 421481 w 718566"/>
              <a:gd name="connsiteY3" fmla="*/ 990600 h 990600"/>
              <a:gd name="connsiteX4" fmla="*/ 296990 w 718566"/>
              <a:gd name="connsiteY4" fmla="*/ 990600 h 990600"/>
              <a:gd name="connsiteX5" fmla="*/ 296990 w 718566"/>
              <a:gd name="connsiteY5" fmla="*/ 356521 h 990600"/>
              <a:gd name="connsiteX6" fmla="*/ 0 w 718566"/>
              <a:gd name="connsiteY6" fmla="*/ 356521 h 990600"/>
              <a:gd name="connsiteX7" fmla="*/ 0 w 718566"/>
              <a:gd name="connsiteY7" fmla="*/ 232029 h 990600"/>
              <a:gd name="connsiteX8" fmla="*/ 296990 w 718566"/>
              <a:gd name="connsiteY8" fmla="*/ 232029 h 990600"/>
              <a:gd name="connsiteX9" fmla="*/ 296990 w 718566"/>
              <a:gd name="connsiteY9" fmla="*/ 0 h 990600"/>
              <a:gd name="connsiteX10" fmla="*/ 421481 w 718566"/>
              <a:gd name="connsiteY10" fmla="*/ 0 h 990600"/>
              <a:gd name="connsiteX11" fmla="*/ 421481 w 718566"/>
              <a:gd name="connsiteY11" fmla="*/ 232029 h 990600"/>
              <a:gd name="connsiteX12" fmla="*/ 718566 w 718566"/>
              <a:gd name="connsiteY12" fmla="*/ 232029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8566" h="990600">
                <a:moveTo>
                  <a:pt x="718566" y="232029"/>
                </a:moveTo>
                <a:lnTo>
                  <a:pt x="718566" y="356521"/>
                </a:lnTo>
                <a:lnTo>
                  <a:pt x="421481" y="356521"/>
                </a:lnTo>
                <a:lnTo>
                  <a:pt x="421481" y="990600"/>
                </a:lnTo>
                <a:lnTo>
                  <a:pt x="296990" y="990600"/>
                </a:lnTo>
                <a:lnTo>
                  <a:pt x="296990" y="356521"/>
                </a:lnTo>
                <a:lnTo>
                  <a:pt x="0" y="356521"/>
                </a:lnTo>
                <a:lnTo>
                  <a:pt x="0" y="232029"/>
                </a:lnTo>
                <a:lnTo>
                  <a:pt x="296990" y="232029"/>
                </a:lnTo>
                <a:lnTo>
                  <a:pt x="296990" y="0"/>
                </a:lnTo>
                <a:lnTo>
                  <a:pt x="421481" y="0"/>
                </a:lnTo>
                <a:lnTo>
                  <a:pt x="421481" y="232029"/>
                </a:lnTo>
                <a:lnTo>
                  <a:pt x="718566" y="232029"/>
                </a:lnTo>
                <a:close/>
              </a:path>
            </a:pathLst>
          </a:custGeom>
          <a:solidFill>
            <a:srgbClr val="4E83BE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sp>
        <p:nvSpPr>
          <p:cNvPr id="34" name="Graphic 10">
            <a:extLst>
              <a:ext uri="{FF2B5EF4-FFF2-40B4-BE49-F238E27FC236}">
                <a16:creationId xmlns:a16="http://schemas.microsoft.com/office/drawing/2014/main" id="{DBC094B5-D47C-7311-6680-89FD7D05F747}"/>
              </a:ext>
            </a:extLst>
          </p:cNvPr>
          <p:cNvSpPr/>
          <p:nvPr/>
        </p:nvSpPr>
        <p:spPr>
          <a:xfrm>
            <a:off x="2178315" y="4193558"/>
            <a:ext cx="269116" cy="370997"/>
          </a:xfrm>
          <a:custGeom>
            <a:avLst/>
            <a:gdLst>
              <a:gd name="connsiteX0" fmla="*/ 718566 w 718566"/>
              <a:gd name="connsiteY0" fmla="*/ 232029 h 990600"/>
              <a:gd name="connsiteX1" fmla="*/ 718566 w 718566"/>
              <a:gd name="connsiteY1" fmla="*/ 356521 h 990600"/>
              <a:gd name="connsiteX2" fmla="*/ 421481 w 718566"/>
              <a:gd name="connsiteY2" fmla="*/ 356521 h 990600"/>
              <a:gd name="connsiteX3" fmla="*/ 421481 w 718566"/>
              <a:gd name="connsiteY3" fmla="*/ 990600 h 990600"/>
              <a:gd name="connsiteX4" fmla="*/ 296990 w 718566"/>
              <a:gd name="connsiteY4" fmla="*/ 990600 h 990600"/>
              <a:gd name="connsiteX5" fmla="*/ 296990 w 718566"/>
              <a:gd name="connsiteY5" fmla="*/ 356521 h 990600"/>
              <a:gd name="connsiteX6" fmla="*/ 0 w 718566"/>
              <a:gd name="connsiteY6" fmla="*/ 356521 h 990600"/>
              <a:gd name="connsiteX7" fmla="*/ 0 w 718566"/>
              <a:gd name="connsiteY7" fmla="*/ 232029 h 990600"/>
              <a:gd name="connsiteX8" fmla="*/ 296990 w 718566"/>
              <a:gd name="connsiteY8" fmla="*/ 232029 h 990600"/>
              <a:gd name="connsiteX9" fmla="*/ 296990 w 718566"/>
              <a:gd name="connsiteY9" fmla="*/ 0 h 990600"/>
              <a:gd name="connsiteX10" fmla="*/ 421481 w 718566"/>
              <a:gd name="connsiteY10" fmla="*/ 0 h 990600"/>
              <a:gd name="connsiteX11" fmla="*/ 421481 w 718566"/>
              <a:gd name="connsiteY11" fmla="*/ 232029 h 990600"/>
              <a:gd name="connsiteX12" fmla="*/ 718566 w 718566"/>
              <a:gd name="connsiteY12" fmla="*/ 232029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8566" h="990600">
                <a:moveTo>
                  <a:pt x="718566" y="232029"/>
                </a:moveTo>
                <a:lnTo>
                  <a:pt x="718566" y="356521"/>
                </a:lnTo>
                <a:lnTo>
                  <a:pt x="421481" y="356521"/>
                </a:lnTo>
                <a:lnTo>
                  <a:pt x="421481" y="990600"/>
                </a:lnTo>
                <a:lnTo>
                  <a:pt x="296990" y="990600"/>
                </a:lnTo>
                <a:lnTo>
                  <a:pt x="296990" y="356521"/>
                </a:lnTo>
                <a:lnTo>
                  <a:pt x="0" y="356521"/>
                </a:lnTo>
                <a:lnTo>
                  <a:pt x="0" y="232029"/>
                </a:lnTo>
                <a:lnTo>
                  <a:pt x="296990" y="232029"/>
                </a:lnTo>
                <a:lnTo>
                  <a:pt x="296990" y="0"/>
                </a:lnTo>
                <a:lnTo>
                  <a:pt x="421481" y="0"/>
                </a:lnTo>
                <a:lnTo>
                  <a:pt x="421481" y="232029"/>
                </a:lnTo>
                <a:lnTo>
                  <a:pt x="718566" y="232029"/>
                </a:lnTo>
                <a:close/>
              </a:path>
            </a:pathLst>
          </a:custGeom>
          <a:solidFill>
            <a:srgbClr val="4E83BE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sp>
        <p:nvSpPr>
          <p:cNvPr id="35" name="Graphic 10">
            <a:extLst>
              <a:ext uri="{FF2B5EF4-FFF2-40B4-BE49-F238E27FC236}">
                <a16:creationId xmlns:a16="http://schemas.microsoft.com/office/drawing/2014/main" id="{CA72FCB9-6965-E044-C76C-07086BAF4C13}"/>
              </a:ext>
            </a:extLst>
          </p:cNvPr>
          <p:cNvSpPr/>
          <p:nvPr/>
        </p:nvSpPr>
        <p:spPr>
          <a:xfrm>
            <a:off x="3688698" y="4193558"/>
            <a:ext cx="269116" cy="370997"/>
          </a:xfrm>
          <a:custGeom>
            <a:avLst/>
            <a:gdLst>
              <a:gd name="connsiteX0" fmla="*/ 718566 w 718566"/>
              <a:gd name="connsiteY0" fmla="*/ 232029 h 990600"/>
              <a:gd name="connsiteX1" fmla="*/ 718566 w 718566"/>
              <a:gd name="connsiteY1" fmla="*/ 356521 h 990600"/>
              <a:gd name="connsiteX2" fmla="*/ 421481 w 718566"/>
              <a:gd name="connsiteY2" fmla="*/ 356521 h 990600"/>
              <a:gd name="connsiteX3" fmla="*/ 421481 w 718566"/>
              <a:gd name="connsiteY3" fmla="*/ 990600 h 990600"/>
              <a:gd name="connsiteX4" fmla="*/ 296990 w 718566"/>
              <a:gd name="connsiteY4" fmla="*/ 990600 h 990600"/>
              <a:gd name="connsiteX5" fmla="*/ 296990 w 718566"/>
              <a:gd name="connsiteY5" fmla="*/ 356521 h 990600"/>
              <a:gd name="connsiteX6" fmla="*/ 0 w 718566"/>
              <a:gd name="connsiteY6" fmla="*/ 356521 h 990600"/>
              <a:gd name="connsiteX7" fmla="*/ 0 w 718566"/>
              <a:gd name="connsiteY7" fmla="*/ 232029 h 990600"/>
              <a:gd name="connsiteX8" fmla="*/ 296990 w 718566"/>
              <a:gd name="connsiteY8" fmla="*/ 232029 h 990600"/>
              <a:gd name="connsiteX9" fmla="*/ 296990 w 718566"/>
              <a:gd name="connsiteY9" fmla="*/ 0 h 990600"/>
              <a:gd name="connsiteX10" fmla="*/ 421481 w 718566"/>
              <a:gd name="connsiteY10" fmla="*/ 0 h 990600"/>
              <a:gd name="connsiteX11" fmla="*/ 421481 w 718566"/>
              <a:gd name="connsiteY11" fmla="*/ 232029 h 990600"/>
              <a:gd name="connsiteX12" fmla="*/ 718566 w 718566"/>
              <a:gd name="connsiteY12" fmla="*/ 232029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8566" h="990600">
                <a:moveTo>
                  <a:pt x="718566" y="232029"/>
                </a:moveTo>
                <a:lnTo>
                  <a:pt x="718566" y="356521"/>
                </a:lnTo>
                <a:lnTo>
                  <a:pt x="421481" y="356521"/>
                </a:lnTo>
                <a:lnTo>
                  <a:pt x="421481" y="990600"/>
                </a:lnTo>
                <a:lnTo>
                  <a:pt x="296990" y="990600"/>
                </a:lnTo>
                <a:lnTo>
                  <a:pt x="296990" y="356521"/>
                </a:lnTo>
                <a:lnTo>
                  <a:pt x="0" y="356521"/>
                </a:lnTo>
                <a:lnTo>
                  <a:pt x="0" y="232029"/>
                </a:lnTo>
                <a:lnTo>
                  <a:pt x="296990" y="232029"/>
                </a:lnTo>
                <a:lnTo>
                  <a:pt x="296990" y="0"/>
                </a:lnTo>
                <a:lnTo>
                  <a:pt x="421481" y="0"/>
                </a:lnTo>
                <a:lnTo>
                  <a:pt x="421481" y="232029"/>
                </a:lnTo>
                <a:lnTo>
                  <a:pt x="718566" y="232029"/>
                </a:lnTo>
                <a:close/>
              </a:path>
            </a:pathLst>
          </a:custGeom>
          <a:solidFill>
            <a:srgbClr val="4E83BE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45BBB4AD-EEF0-CA9C-FEF2-991F3972B1A7}"/>
              </a:ext>
            </a:extLst>
          </p:cNvPr>
          <p:cNvGrpSpPr/>
          <p:nvPr/>
        </p:nvGrpSpPr>
        <p:grpSpPr>
          <a:xfrm>
            <a:off x="5133208" y="4199216"/>
            <a:ext cx="376364" cy="372294"/>
            <a:chOff x="9560072" y="4679552"/>
            <a:chExt cx="959583" cy="949206"/>
          </a:xfrm>
          <a:solidFill>
            <a:srgbClr val="C35993"/>
          </a:solidFill>
        </p:grpSpPr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18FF9679-C030-A66C-820D-0363CA41BFCF}"/>
                </a:ext>
              </a:extLst>
            </p:cNvPr>
            <p:cNvSpPr/>
            <p:nvPr/>
          </p:nvSpPr>
          <p:spPr>
            <a:xfrm rot="2553000">
              <a:off x="10090872" y="4679552"/>
              <a:ext cx="124777" cy="124777"/>
            </a:xfrm>
            <a:custGeom>
              <a:avLst/>
              <a:gdLst>
                <a:gd name="connsiteX0" fmla="*/ 0 w 124777"/>
                <a:gd name="connsiteY0" fmla="*/ 0 h 124777"/>
                <a:gd name="connsiteX1" fmla="*/ 124777 w 124777"/>
                <a:gd name="connsiteY1" fmla="*/ 0 h 124777"/>
                <a:gd name="connsiteX2" fmla="*/ 124777 w 124777"/>
                <a:gd name="connsiteY2" fmla="*/ 124777 h 124777"/>
                <a:gd name="connsiteX3" fmla="*/ 0 w 124777"/>
                <a:gd name="connsiteY3" fmla="*/ 124777 h 1247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777" h="124777">
                  <a:moveTo>
                    <a:pt x="0" y="0"/>
                  </a:moveTo>
                  <a:lnTo>
                    <a:pt x="124777" y="0"/>
                  </a:lnTo>
                  <a:lnTo>
                    <a:pt x="124777" y="124777"/>
                  </a:lnTo>
                  <a:lnTo>
                    <a:pt x="0" y="124777"/>
                  </a:ln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B2EEF8FA-753E-356D-D3AC-241A016AA148}"/>
                </a:ext>
              </a:extLst>
            </p:cNvPr>
            <p:cNvSpPr/>
            <p:nvPr/>
          </p:nvSpPr>
          <p:spPr>
            <a:xfrm>
              <a:off x="9976203" y="4706002"/>
              <a:ext cx="456201" cy="250209"/>
            </a:xfrm>
            <a:custGeom>
              <a:avLst/>
              <a:gdLst>
                <a:gd name="connsiteX0" fmla="*/ 49 w 456201"/>
                <a:gd name="connsiteY0" fmla="*/ 0 h 250209"/>
                <a:gd name="connsiteX1" fmla="*/ 378953 w 456201"/>
                <a:gd name="connsiteY1" fmla="*/ 48292 h 250209"/>
                <a:gd name="connsiteX2" fmla="*/ 456201 w 456201"/>
                <a:gd name="connsiteY2" fmla="*/ 149638 h 250209"/>
                <a:gd name="connsiteX3" fmla="*/ 49 w 456201"/>
                <a:gd name="connsiteY3" fmla="*/ 0 h 2502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6201" h="250209">
                  <a:moveTo>
                    <a:pt x="49" y="0"/>
                  </a:moveTo>
                  <a:cubicBezTo>
                    <a:pt x="76344" y="183166"/>
                    <a:pt x="213218" y="193072"/>
                    <a:pt x="378953" y="48292"/>
                  </a:cubicBezTo>
                  <a:lnTo>
                    <a:pt x="456201" y="149638"/>
                  </a:lnTo>
                  <a:cubicBezTo>
                    <a:pt x="239031" y="344329"/>
                    <a:pt x="-3952" y="235744"/>
                    <a:pt x="49" y="0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1E5873D4-9CA1-5930-6215-1DA1EAEC0926}"/>
                </a:ext>
              </a:extLst>
            </p:cNvPr>
            <p:cNvSpPr/>
            <p:nvPr/>
          </p:nvSpPr>
          <p:spPr>
            <a:xfrm>
              <a:off x="9560072" y="4853732"/>
              <a:ext cx="959583" cy="775026"/>
            </a:xfrm>
            <a:custGeom>
              <a:avLst/>
              <a:gdLst>
                <a:gd name="connsiteX0" fmla="*/ 86424 w 959583"/>
                <a:gd name="connsiteY0" fmla="*/ 78299 h 775026"/>
                <a:gd name="connsiteX1" fmla="*/ 154814 w 959583"/>
                <a:gd name="connsiteY1" fmla="*/ 202981 h 775026"/>
                <a:gd name="connsiteX2" fmla="*/ 215964 w 959583"/>
                <a:gd name="connsiteY2" fmla="*/ 267370 h 775026"/>
                <a:gd name="connsiteX3" fmla="*/ 265018 w 959583"/>
                <a:gd name="connsiteY3" fmla="*/ 425009 h 775026"/>
                <a:gd name="connsiteX4" fmla="*/ 390462 w 959583"/>
                <a:gd name="connsiteY4" fmla="*/ 611603 h 775026"/>
                <a:gd name="connsiteX5" fmla="*/ 2699 w 959583"/>
                <a:gd name="connsiteY5" fmla="*/ 319567 h 775026"/>
                <a:gd name="connsiteX6" fmla="*/ 247492 w 959583"/>
                <a:gd name="connsiteY6" fmla="*/ 764194 h 775026"/>
                <a:gd name="connsiteX7" fmla="*/ 431610 w 959583"/>
                <a:gd name="connsiteY7" fmla="*/ 745430 h 775026"/>
                <a:gd name="connsiteX8" fmla="*/ 486188 w 959583"/>
                <a:gd name="connsiteY8" fmla="*/ 408816 h 775026"/>
                <a:gd name="connsiteX9" fmla="*/ 681641 w 959583"/>
                <a:gd name="connsiteY9" fmla="*/ 326806 h 775026"/>
                <a:gd name="connsiteX10" fmla="*/ 712979 w 959583"/>
                <a:gd name="connsiteY10" fmla="*/ 266322 h 775026"/>
                <a:gd name="connsiteX11" fmla="*/ 757937 w 959583"/>
                <a:gd name="connsiteY11" fmla="*/ 222221 h 775026"/>
                <a:gd name="connsiteX12" fmla="*/ 849567 w 959583"/>
                <a:gd name="connsiteY12" fmla="*/ 215268 h 775026"/>
                <a:gd name="connsiteX13" fmla="*/ 882047 w 959583"/>
                <a:gd name="connsiteY13" fmla="*/ 277466 h 775026"/>
                <a:gd name="connsiteX14" fmla="*/ 837947 w 959583"/>
                <a:gd name="connsiteY14" fmla="*/ 510257 h 775026"/>
                <a:gd name="connsiteX15" fmla="*/ 678022 w 959583"/>
                <a:gd name="connsiteY15" fmla="*/ 550929 h 775026"/>
                <a:gd name="connsiteX16" fmla="*/ 592297 w 959583"/>
                <a:gd name="connsiteY16" fmla="*/ 442630 h 775026"/>
                <a:gd name="connsiteX17" fmla="*/ 695072 w 959583"/>
                <a:gd name="connsiteY17" fmla="*/ 683517 h 775026"/>
                <a:gd name="connsiteX18" fmla="*/ 925672 w 959583"/>
                <a:gd name="connsiteY18" fmla="*/ 580171 h 775026"/>
                <a:gd name="connsiteX19" fmla="*/ 932816 w 959583"/>
                <a:gd name="connsiteY19" fmla="*/ 267846 h 775026"/>
                <a:gd name="connsiteX20" fmla="*/ 894239 w 959583"/>
                <a:gd name="connsiteY20" fmla="*/ 197171 h 775026"/>
                <a:gd name="connsiteX21" fmla="*/ 838614 w 959583"/>
                <a:gd name="connsiteY21" fmla="*/ 144593 h 775026"/>
                <a:gd name="connsiteX22" fmla="*/ 693833 w 959583"/>
                <a:gd name="connsiteY22" fmla="*/ 125352 h 775026"/>
                <a:gd name="connsiteX23" fmla="*/ 663449 w 959583"/>
                <a:gd name="connsiteY23" fmla="*/ 135925 h 775026"/>
                <a:gd name="connsiteX24" fmla="*/ 620205 w 959583"/>
                <a:gd name="connsiteY24" fmla="*/ 172215 h 775026"/>
                <a:gd name="connsiteX25" fmla="*/ 555435 w 959583"/>
                <a:gd name="connsiteY25" fmla="*/ 274323 h 775026"/>
                <a:gd name="connsiteX26" fmla="*/ 457423 w 959583"/>
                <a:gd name="connsiteY26" fmla="*/ 370240 h 775026"/>
                <a:gd name="connsiteX27" fmla="*/ 370555 w 959583"/>
                <a:gd name="connsiteY27" fmla="*/ 336426 h 775026"/>
                <a:gd name="connsiteX28" fmla="*/ 86615 w 959583"/>
                <a:gd name="connsiteY28" fmla="*/ 78203 h 775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959583" h="775026">
                  <a:moveTo>
                    <a:pt x="86424" y="78299"/>
                  </a:moveTo>
                  <a:lnTo>
                    <a:pt x="154814" y="202981"/>
                  </a:lnTo>
                  <a:cubicBezTo>
                    <a:pt x="416180" y="-17428"/>
                    <a:pt x="556197" y="310804"/>
                    <a:pt x="215964" y="267370"/>
                  </a:cubicBezTo>
                  <a:lnTo>
                    <a:pt x="265018" y="425009"/>
                  </a:lnTo>
                  <a:cubicBezTo>
                    <a:pt x="470948" y="359858"/>
                    <a:pt x="476568" y="571408"/>
                    <a:pt x="390462" y="611603"/>
                  </a:cubicBezTo>
                  <a:cubicBezTo>
                    <a:pt x="268542" y="668563"/>
                    <a:pt x="75947" y="693423"/>
                    <a:pt x="2699" y="319567"/>
                  </a:cubicBezTo>
                  <a:cubicBezTo>
                    <a:pt x="-16541" y="562359"/>
                    <a:pt x="67279" y="708473"/>
                    <a:pt x="247492" y="764194"/>
                  </a:cubicBezTo>
                  <a:cubicBezTo>
                    <a:pt x="308928" y="783149"/>
                    <a:pt x="375889" y="777434"/>
                    <a:pt x="431610" y="745430"/>
                  </a:cubicBezTo>
                  <a:cubicBezTo>
                    <a:pt x="546768" y="679136"/>
                    <a:pt x="554102" y="542833"/>
                    <a:pt x="486188" y="408816"/>
                  </a:cubicBezTo>
                  <a:cubicBezTo>
                    <a:pt x="564674" y="419294"/>
                    <a:pt x="637922" y="415007"/>
                    <a:pt x="681641" y="326806"/>
                  </a:cubicBezTo>
                  <a:cubicBezTo>
                    <a:pt x="691928" y="305946"/>
                    <a:pt x="698977" y="285467"/>
                    <a:pt x="712979" y="266322"/>
                  </a:cubicBezTo>
                  <a:cubicBezTo>
                    <a:pt x="725457" y="249368"/>
                    <a:pt x="740506" y="234032"/>
                    <a:pt x="757937" y="222221"/>
                  </a:cubicBezTo>
                  <a:cubicBezTo>
                    <a:pt x="784512" y="204124"/>
                    <a:pt x="822040" y="192503"/>
                    <a:pt x="849567" y="215268"/>
                  </a:cubicBezTo>
                  <a:cubicBezTo>
                    <a:pt x="867855" y="230413"/>
                    <a:pt x="875475" y="255559"/>
                    <a:pt x="882047" y="277466"/>
                  </a:cubicBezTo>
                  <a:cubicBezTo>
                    <a:pt x="906146" y="357000"/>
                    <a:pt x="902241" y="450536"/>
                    <a:pt x="837947" y="510257"/>
                  </a:cubicBezTo>
                  <a:cubicBezTo>
                    <a:pt x="796132" y="549119"/>
                    <a:pt x="733458" y="567979"/>
                    <a:pt x="678022" y="550929"/>
                  </a:cubicBezTo>
                  <a:cubicBezTo>
                    <a:pt x="628683" y="535880"/>
                    <a:pt x="598012" y="493112"/>
                    <a:pt x="592297" y="442630"/>
                  </a:cubicBezTo>
                  <a:cubicBezTo>
                    <a:pt x="574390" y="569884"/>
                    <a:pt x="601822" y="656371"/>
                    <a:pt x="695072" y="683517"/>
                  </a:cubicBezTo>
                  <a:cubicBezTo>
                    <a:pt x="788322" y="710663"/>
                    <a:pt x="883953" y="665515"/>
                    <a:pt x="925672" y="580171"/>
                  </a:cubicBezTo>
                  <a:cubicBezTo>
                    <a:pt x="971487" y="486540"/>
                    <a:pt x="967868" y="364334"/>
                    <a:pt x="932816" y="267846"/>
                  </a:cubicBezTo>
                  <a:cubicBezTo>
                    <a:pt x="923386" y="241843"/>
                    <a:pt x="910432" y="219554"/>
                    <a:pt x="894239" y="197171"/>
                  </a:cubicBezTo>
                  <a:cubicBezTo>
                    <a:pt x="879190" y="176406"/>
                    <a:pt x="861093" y="157166"/>
                    <a:pt x="838614" y="144593"/>
                  </a:cubicBezTo>
                  <a:cubicBezTo>
                    <a:pt x="795846" y="120590"/>
                    <a:pt x="741363" y="114017"/>
                    <a:pt x="693833" y="125352"/>
                  </a:cubicBezTo>
                  <a:cubicBezTo>
                    <a:pt x="683356" y="127829"/>
                    <a:pt x="673164" y="131353"/>
                    <a:pt x="663449" y="135925"/>
                  </a:cubicBezTo>
                  <a:cubicBezTo>
                    <a:pt x="646589" y="144021"/>
                    <a:pt x="632207" y="158118"/>
                    <a:pt x="620205" y="172215"/>
                  </a:cubicBezTo>
                  <a:cubicBezTo>
                    <a:pt x="593916" y="202886"/>
                    <a:pt x="575247" y="239366"/>
                    <a:pt x="555435" y="274323"/>
                  </a:cubicBezTo>
                  <a:cubicBezTo>
                    <a:pt x="535623" y="309280"/>
                    <a:pt x="506000" y="369383"/>
                    <a:pt x="457423" y="370240"/>
                  </a:cubicBezTo>
                  <a:lnTo>
                    <a:pt x="370555" y="336426"/>
                  </a:lnTo>
                  <a:cubicBezTo>
                    <a:pt x="659543" y="138211"/>
                    <a:pt x="377794" y="-136585"/>
                    <a:pt x="86615" y="78203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  <p:sp>
        <p:nvSpPr>
          <p:cNvPr id="64" name="Graphic 10">
            <a:extLst>
              <a:ext uri="{FF2B5EF4-FFF2-40B4-BE49-F238E27FC236}">
                <a16:creationId xmlns:a16="http://schemas.microsoft.com/office/drawing/2014/main" id="{C61B2A9B-DB50-8BAC-46C9-79949BE61D49}"/>
              </a:ext>
            </a:extLst>
          </p:cNvPr>
          <p:cNvSpPr/>
          <p:nvPr/>
        </p:nvSpPr>
        <p:spPr>
          <a:xfrm>
            <a:off x="7919462" y="4161357"/>
            <a:ext cx="269116" cy="370997"/>
          </a:xfrm>
          <a:custGeom>
            <a:avLst/>
            <a:gdLst>
              <a:gd name="connsiteX0" fmla="*/ 718566 w 718566"/>
              <a:gd name="connsiteY0" fmla="*/ 232029 h 990600"/>
              <a:gd name="connsiteX1" fmla="*/ 718566 w 718566"/>
              <a:gd name="connsiteY1" fmla="*/ 356521 h 990600"/>
              <a:gd name="connsiteX2" fmla="*/ 421481 w 718566"/>
              <a:gd name="connsiteY2" fmla="*/ 356521 h 990600"/>
              <a:gd name="connsiteX3" fmla="*/ 421481 w 718566"/>
              <a:gd name="connsiteY3" fmla="*/ 990600 h 990600"/>
              <a:gd name="connsiteX4" fmla="*/ 296990 w 718566"/>
              <a:gd name="connsiteY4" fmla="*/ 990600 h 990600"/>
              <a:gd name="connsiteX5" fmla="*/ 296990 w 718566"/>
              <a:gd name="connsiteY5" fmla="*/ 356521 h 990600"/>
              <a:gd name="connsiteX6" fmla="*/ 0 w 718566"/>
              <a:gd name="connsiteY6" fmla="*/ 356521 h 990600"/>
              <a:gd name="connsiteX7" fmla="*/ 0 w 718566"/>
              <a:gd name="connsiteY7" fmla="*/ 232029 h 990600"/>
              <a:gd name="connsiteX8" fmla="*/ 296990 w 718566"/>
              <a:gd name="connsiteY8" fmla="*/ 232029 h 990600"/>
              <a:gd name="connsiteX9" fmla="*/ 296990 w 718566"/>
              <a:gd name="connsiteY9" fmla="*/ 0 h 990600"/>
              <a:gd name="connsiteX10" fmla="*/ 421481 w 718566"/>
              <a:gd name="connsiteY10" fmla="*/ 0 h 990600"/>
              <a:gd name="connsiteX11" fmla="*/ 421481 w 718566"/>
              <a:gd name="connsiteY11" fmla="*/ 232029 h 990600"/>
              <a:gd name="connsiteX12" fmla="*/ 718566 w 718566"/>
              <a:gd name="connsiteY12" fmla="*/ 232029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8566" h="990600">
                <a:moveTo>
                  <a:pt x="718566" y="232029"/>
                </a:moveTo>
                <a:lnTo>
                  <a:pt x="718566" y="356521"/>
                </a:lnTo>
                <a:lnTo>
                  <a:pt x="421481" y="356521"/>
                </a:lnTo>
                <a:lnTo>
                  <a:pt x="421481" y="990600"/>
                </a:lnTo>
                <a:lnTo>
                  <a:pt x="296990" y="990600"/>
                </a:lnTo>
                <a:lnTo>
                  <a:pt x="296990" y="356521"/>
                </a:lnTo>
                <a:lnTo>
                  <a:pt x="0" y="356521"/>
                </a:lnTo>
                <a:lnTo>
                  <a:pt x="0" y="232029"/>
                </a:lnTo>
                <a:lnTo>
                  <a:pt x="296990" y="232029"/>
                </a:lnTo>
                <a:lnTo>
                  <a:pt x="296990" y="0"/>
                </a:lnTo>
                <a:lnTo>
                  <a:pt x="421481" y="0"/>
                </a:lnTo>
                <a:lnTo>
                  <a:pt x="421481" y="232029"/>
                </a:lnTo>
                <a:lnTo>
                  <a:pt x="718566" y="232029"/>
                </a:lnTo>
                <a:close/>
              </a:path>
            </a:pathLst>
          </a:custGeom>
          <a:solidFill>
            <a:srgbClr val="4E83BE"/>
          </a:solidFill>
          <a:ln w="9525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 defTabSz="457200">
              <a:defRPr/>
            </a:pPr>
            <a:endParaRPr lang="en-GB">
              <a:solidFill>
                <a:srgbClr val="FFFFFF"/>
              </a:solidFill>
              <a:latin typeface="Roboto"/>
            </a:endParaRP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C1F2657F-2F00-496A-1805-04379781D2F0}"/>
              </a:ext>
            </a:extLst>
          </p:cNvPr>
          <p:cNvGrpSpPr/>
          <p:nvPr/>
        </p:nvGrpSpPr>
        <p:grpSpPr>
          <a:xfrm>
            <a:off x="8297854" y="4160707"/>
            <a:ext cx="376364" cy="372294"/>
            <a:chOff x="9560072" y="4679552"/>
            <a:chExt cx="959583" cy="949206"/>
          </a:xfrm>
          <a:solidFill>
            <a:srgbClr val="C35993"/>
          </a:solidFill>
        </p:grpSpPr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9E8377C3-F507-94F1-283F-8AA7393C68F4}"/>
                </a:ext>
              </a:extLst>
            </p:cNvPr>
            <p:cNvSpPr/>
            <p:nvPr/>
          </p:nvSpPr>
          <p:spPr>
            <a:xfrm rot="2553000">
              <a:off x="10090872" y="4679552"/>
              <a:ext cx="124777" cy="124777"/>
            </a:xfrm>
            <a:custGeom>
              <a:avLst/>
              <a:gdLst>
                <a:gd name="connsiteX0" fmla="*/ 0 w 124777"/>
                <a:gd name="connsiteY0" fmla="*/ 0 h 124777"/>
                <a:gd name="connsiteX1" fmla="*/ 124777 w 124777"/>
                <a:gd name="connsiteY1" fmla="*/ 0 h 124777"/>
                <a:gd name="connsiteX2" fmla="*/ 124777 w 124777"/>
                <a:gd name="connsiteY2" fmla="*/ 124777 h 124777"/>
                <a:gd name="connsiteX3" fmla="*/ 0 w 124777"/>
                <a:gd name="connsiteY3" fmla="*/ 124777 h 1247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777" h="124777">
                  <a:moveTo>
                    <a:pt x="0" y="0"/>
                  </a:moveTo>
                  <a:lnTo>
                    <a:pt x="124777" y="0"/>
                  </a:lnTo>
                  <a:lnTo>
                    <a:pt x="124777" y="124777"/>
                  </a:lnTo>
                  <a:lnTo>
                    <a:pt x="0" y="124777"/>
                  </a:ln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05C2AF18-14F0-89E1-F0F4-A51BABB68826}"/>
                </a:ext>
              </a:extLst>
            </p:cNvPr>
            <p:cNvSpPr/>
            <p:nvPr/>
          </p:nvSpPr>
          <p:spPr>
            <a:xfrm>
              <a:off x="9976203" y="4706002"/>
              <a:ext cx="456201" cy="250209"/>
            </a:xfrm>
            <a:custGeom>
              <a:avLst/>
              <a:gdLst>
                <a:gd name="connsiteX0" fmla="*/ 49 w 456201"/>
                <a:gd name="connsiteY0" fmla="*/ 0 h 250209"/>
                <a:gd name="connsiteX1" fmla="*/ 378953 w 456201"/>
                <a:gd name="connsiteY1" fmla="*/ 48292 h 250209"/>
                <a:gd name="connsiteX2" fmla="*/ 456201 w 456201"/>
                <a:gd name="connsiteY2" fmla="*/ 149638 h 250209"/>
                <a:gd name="connsiteX3" fmla="*/ 49 w 456201"/>
                <a:gd name="connsiteY3" fmla="*/ 0 h 2502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6201" h="250209">
                  <a:moveTo>
                    <a:pt x="49" y="0"/>
                  </a:moveTo>
                  <a:cubicBezTo>
                    <a:pt x="76344" y="183166"/>
                    <a:pt x="213218" y="193072"/>
                    <a:pt x="378953" y="48292"/>
                  </a:cubicBezTo>
                  <a:lnTo>
                    <a:pt x="456201" y="149638"/>
                  </a:lnTo>
                  <a:cubicBezTo>
                    <a:pt x="239031" y="344329"/>
                    <a:pt x="-3952" y="235744"/>
                    <a:pt x="49" y="0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B6310984-E6D6-267A-8770-E12A209EF6C0}"/>
                </a:ext>
              </a:extLst>
            </p:cNvPr>
            <p:cNvSpPr/>
            <p:nvPr/>
          </p:nvSpPr>
          <p:spPr>
            <a:xfrm>
              <a:off x="9560072" y="4853732"/>
              <a:ext cx="959583" cy="775026"/>
            </a:xfrm>
            <a:custGeom>
              <a:avLst/>
              <a:gdLst>
                <a:gd name="connsiteX0" fmla="*/ 86424 w 959583"/>
                <a:gd name="connsiteY0" fmla="*/ 78299 h 775026"/>
                <a:gd name="connsiteX1" fmla="*/ 154814 w 959583"/>
                <a:gd name="connsiteY1" fmla="*/ 202981 h 775026"/>
                <a:gd name="connsiteX2" fmla="*/ 215964 w 959583"/>
                <a:gd name="connsiteY2" fmla="*/ 267370 h 775026"/>
                <a:gd name="connsiteX3" fmla="*/ 265018 w 959583"/>
                <a:gd name="connsiteY3" fmla="*/ 425009 h 775026"/>
                <a:gd name="connsiteX4" fmla="*/ 390462 w 959583"/>
                <a:gd name="connsiteY4" fmla="*/ 611603 h 775026"/>
                <a:gd name="connsiteX5" fmla="*/ 2699 w 959583"/>
                <a:gd name="connsiteY5" fmla="*/ 319567 h 775026"/>
                <a:gd name="connsiteX6" fmla="*/ 247492 w 959583"/>
                <a:gd name="connsiteY6" fmla="*/ 764194 h 775026"/>
                <a:gd name="connsiteX7" fmla="*/ 431610 w 959583"/>
                <a:gd name="connsiteY7" fmla="*/ 745430 h 775026"/>
                <a:gd name="connsiteX8" fmla="*/ 486188 w 959583"/>
                <a:gd name="connsiteY8" fmla="*/ 408816 h 775026"/>
                <a:gd name="connsiteX9" fmla="*/ 681641 w 959583"/>
                <a:gd name="connsiteY9" fmla="*/ 326806 h 775026"/>
                <a:gd name="connsiteX10" fmla="*/ 712979 w 959583"/>
                <a:gd name="connsiteY10" fmla="*/ 266322 h 775026"/>
                <a:gd name="connsiteX11" fmla="*/ 757937 w 959583"/>
                <a:gd name="connsiteY11" fmla="*/ 222221 h 775026"/>
                <a:gd name="connsiteX12" fmla="*/ 849567 w 959583"/>
                <a:gd name="connsiteY12" fmla="*/ 215268 h 775026"/>
                <a:gd name="connsiteX13" fmla="*/ 882047 w 959583"/>
                <a:gd name="connsiteY13" fmla="*/ 277466 h 775026"/>
                <a:gd name="connsiteX14" fmla="*/ 837947 w 959583"/>
                <a:gd name="connsiteY14" fmla="*/ 510257 h 775026"/>
                <a:gd name="connsiteX15" fmla="*/ 678022 w 959583"/>
                <a:gd name="connsiteY15" fmla="*/ 550929 h 775026"/>
                <a:gd name="connsiteX16" fmla="*/ 592297 w 959583"/>
                <a:gd name="connsiteY16" fmla="*/ 442630 h 775026"/>
                <a:gd name="connsiteX17" fmla="*/ 695072 w 959583"/>
                <a:gd name="connsiteY17" fmla="*/ 683517 h 775026"/>
                <a:gd name="connsiteX18" fmla="*/ 925672 w 959583"/>
                <a:gd name="connsiteY18" fmla="*/ 580171 h 775026"/>
                <a:gd name="connsiteX19" fmla="*/ 932816 w 959583"/>
                <a:gd name="connsiteY19" fmla="*/ 267846 h 775026"/>
                <a:gd name="connsiteX20" fmla="*/ 894239 w 959583"/>
                <a:gd name="connsiteY20" fmla="*/ 197171 h 775026"/>
                <a:gd name="connsiteX21" fmla="*/ 838614 w 959583"/>
                <a:gd name="connsiteY21" fmla="*/ 144593 h 775026"/>
                <a:gd name="connsiteX22" fmla="*/ 693833 w 959583"/>
                <a:gd name="connsiteY22" fmla="*/ 125352 h 775026"/>
                <a:gd name="connsiteX23" fmla="*/ 663449 w 959583"/>
                <a:gd name="connsiteY23" fmla="*/ 135925 h 775026"/>
                <a:gd name="connsiteX24" fmla="*/ 620205 w 959583"/>
                <a:gd name="connsiteY24" fmla="*/ 172215 h 775026"/>
                <a:gd name="connsiteX25" fmla="*/ 555435 w 959583"/>
                <a:gd name="connsiteY25" fmla="*/ 274323 h 775026"/>
                <a:gd name="connsiteX26" fmla="*/ 457423 w 959583"/>
                <a:gd name="connsiteY26" fmla="*/ 370240 h 775026"/>
                <a:gd name="connsiteX27" fmla="*/ 370555 w 959583"/>
                <a:gd name="connsiteY27" fmla="*/ 336426 h 775026"/>
                <a:gd name="connsiteX28" fmla="*/ 86615 w 959583"/>
                <a:gd name="connsiteY28" fmla="*/ 78203 h 775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959583" h="775026">
                  <a:moveTo>
                    <a:pt x="86424" y="78299"/>
                  </a:moveTo>
                  <a:lnTo>
                    <a:pt x="154814" y="202981"/>
                  </a:lnTo>
                  <a:cubicBezTo>
                    <a:pt x="416180" y="-17428"/>
                    <a:pt x="556197" y="310804"/>
                    <a:pt x="215964" y="267370"/>
                  </a:cubicBezTo>
                  <a:lnTo>
                    <a:pt x="265018" y="425009"/>
                  </a:lnTo>
                  <a:cubicBezTo>
                    <a:pt x="470948" y="359858"/>
                    <a:pt x="476568" y="571408"/>
                    <a:pt x="390462" y="611603"/>
                  </a:cubicBezTo>
                  <a:cubicBezTo>
                    <a:pt x="268542" y="668563"/>
                    <a:pt x="75947" y="693423"/>
                    <a:pt x="2699" y="319567"/>
                  </a:cubicBezTo>
                  <a:cubicBezTo>
                    <a:pt x="-16541" y="562359"/>
                    <a:pt x="67279" y="708473"/>
                    <a:pt x="247492" y="764194"/>
                  </a:cubicBezTo>
                  <a:cubicBezTo>
                    <a:pt x="308928" y="783149"/>
                    <a:pt x="375889" y="777434"/>
                    <a:pt x="431610" y="745430"/>
                  </a:cubicBezTo>
                  <a:cubicBezTo>
                    <a:pt x="546768" y="679136"/>
                    <a:pt x="554102" y="542833"/>
                    <a:pt x="486188" y="408816"/>
                  </a:cubicBezTo>
                  <a:cubicBezTo>
                    <a:pt x="564674" y="419294"/>
                    <a:pt x="637922" y="415007"/>
                    <a:pt x="681641" y="326806"/>
                  </a:cubicBezTo>
                  <a:cubicBezTo>
                    <a:pt x="691928" y="305946"/>
                    <a:pt x="698977" y="285467"/>
                    <a:pt x="712979" y="266322"/>
                  </a:cubicBezTo>
                  <a:cubicBezTo>
                    <a:pt x="725457" y="249368"/>
                    <a:pt x="740506" y="234032"/>
                    <a:pt x="757937" y="222221"/>
                  </a:cubicBezTo>
                  <a:cubicBezTo>
                    <a:pt x="784512" y="204124"/>
                    <a:pt x="822040" y="192503"/>
                    <a:pt x="849567" y="215268"/>
                  </a:cubicBezTo>
                  <a:cubicBezTo>
                    <a:pt x="867855" y="230413"/>
                    <a:pt x="875475" y="255559"/>
                    <a:pt x="882047" y="277466"/>
                  </a:cubicBezTo>
                  <a:cubicBezTo>
                    <a:pt x="906146" y="357000"/>
                    <a:pt x="902241" y="450536"/>
                    <a:pt x="837947" y="510257"/>
                  </a:cubicBezTo>
                  <a:cubicBezTo>
                    <a:pt x="796132" y="549119"/>
                    <a:pt x="733458" y="567979"/>
                    <a:pt x="678022" y="550929"/>
                  </a:cubicBezTo>
                  <a:cubicBezTo>
                    <a:pt x="628683" y="535880"/>
                    <a:pt x="598012" y="493112"/>
                    <a:pt x="592297" y="442630"/>
                  </a:cubicBezTo>
                  <a:cubicBezTo>
                    <a:pt x="574390" y="569884"/>
                    <a:pt x="601822" y="656371"/>
                    <a:pt x="695072" y="683517"/>
                  </a:cubicBezTo>
                  <a:cubicBezTo>
                    <a:pt x="788322" y="710663"/>
                    <a:pt x="883953" y="665515"/>
                    <a:pt x="925672" y="580171"/>
                  </a:cubicBezTo>
                  <a:cubicBezTo>
                    <a:pt x="971487" y="486540"/>
                    <a:pt x="967868" y="364334"/>
                    <a:pt x="932816" y="267846"/>
                  </a:cubicBezTo>
                  <a:cubicBezTo>
                    <a:pt x="923386" y="241843"/>
                    <a:pt x="910432" y="219554"/>
                    <a:pt x="894239" y="197171"/>
                  </a:cubicBezTo>
                  <a:cubicBezTo>
                    <a:pt x="879190" y="176406"/>
                    <a:pt x="861093" y="157166"/>
                    <a:pt x="838614" y="144593"/>
                  </a:cubicBezTo>
                  <a:cubicBezTo>
                    <a:pt x="795846" y="120590"/>
                    <a:pt x="741363" y="114017"/>
                    <a:pt x="693833" y="125352"/>
                  </a:cubicBezTo>
                  <a:cubicBezTo>
                    <a:pt x="683356" y="127829"/>
                    <a:pt x="673164" y="131353"/>
                    <a:pt x="663449" y="135925"/>
                  </a:cubicBezTo>
                  <a:cubicBezTo>
                    <a:pt x="646589" y="144021"/>
                    <a:pt x="632207" y="158118"/>
                    <a:pt x="620205" y="172215"/>
                  </a:cubicBezTo>
                  <a:cubicBezTo>
                    <a:pt x="593916" y="202886"/>
                    <a:pt x="575247" y="239366"/>
                    <a:pt x="555435" y="274323"/>
                  </a:cubicBezTo>
                  <a:cubicBezTo>
                    <a:pt x="535623" y="309280"/>
                    <a:pt x="506000" y="369383"/>
                    <a:pt x="457423" y="370240"/>
                  </a:cubicBezTo>
                  <a:lnTo>
                    <a:pt x="370555" y="336426"/>
                  </a:lnTo>
                  <a:cubicBezTo>
                    <a:pt x="659543" y="138211"/>
                    <a:pt x="377794" y="-136585"/>
                    <a:pt x="86615" y="78203"/>
                  </a:cubicBezTo>
                  <a:close/>
                </a:path>
              </a:pathLst>
            </a:custGeom>
            <a:grpFill/>
            <a:ln w="9525" cap="flat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pPr defTabSz="457200">
                <a:defRPr/>
              </a:pPr>
              <a:endParaRPr lang="en-GB">
                <a:solidFill>
                  <a:srgbClr val="FFFFFF"/>
                </a:solidFill>
                <a:latin typeface="Roboto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0430395"/>
      </p:ext>
    </p:extLst>
  </p:cSld>
  <p:clrMapOvr>
    <a:masterClrMapping/>
  </p:clrMapOvr>
</p:sld>
</file>

<file path=ppt/theme/theme1.xml><?xml version="1.0" encoding="utf-8"?>
<a:theme xmlns:a="http://schemas.openxmlformats.org/drawingml/2006/main" name="1_Teacher Resources">
  <a:themeElements>
    <a:clrScheme name="UL Humanities (Teacher Facing)">
      <a:dk1>
        <a:srgbClr val="FFFFFF"/>
      </a:dk1>
      <a:lt1>
        <a:srgbClr val="000000"/>
      </a:lt1>
      <a:dk2>
        <a:srgbClr val="E6E6E6"/>
      </a:dk2>
      <a:lt2>
        <a:srgbClr val="565656"/>
      </a:lt2>
      <a:accent1>
        <a:srgbClr val="8262A6"/>
      </a:accent1>
      <a:accent2>
        <a:srgbClr val="D17E3F"/>
      </a:accent2>
      <a:accent3>
        <a:srgbClr val="3E9C64"/>
      </a:accent3>
      <a:accent4>
        <a:srgbClr val="4E83BE"/>
      </a:accent4>
      <a:accent5>
        <a:srgbClr val="C35993"/>
      </a:accent5>
      <a:accent6>
        <a:srgbClr val="88A442"/>
      </a:accent6>
      <a:hlink>
        <a:srgbClr val="D55D5D"/>
      </a:hlink>
      <a:folHlink>
        <a:srgbClr val="40A6BA"/>
      </a:folHlink>
    </a:clrScheme>
    <a:fontScheme name="Custom 2">
      <a:majorFont>
        <a:latin typeface="United Curriculum"/>
        <a:ea typeface=""/>
        <a:cs typeface=""/>
      </a:majorFont>
      <a:minorFont>
        <a:latin typeface="Robot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979</Words>
  <Application>Microsoft Office PowerPoint</Application>
  <PresentationFormat>Widescreen</PresentationFormat>
  <Paragraphs>280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Roboto</vt:lpstr>
      <vt:lpstr>United Curriculum</vt:lpstr>
      <vt:lpstr>1_Teacher Resources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Grace Hackney (Galfrid - Staff)</dc:creator>
  <cp:lastModifiedBy>Grace Hackney (Galfrid - Staff)</cp:lastModifiedBy>
  <cp:revision>1</cp:revision>
  <dcterms:created xsi:type="dcterms:W3CDTF">2024-12-16T17:17:41Z</dcterms:created>
  <dcterms:modified xsi:type="dcterms:W3CDTF">2024-12-16T17:18:12Z</dcterms:modified>
</cp:coreProperties>
</file>